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61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CB1B-5A73-4B66-BCE7-CA0A72CB0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C48D9-BBED-40FD-A861-CBDADAD36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1365-C468-4294-8F79-17BF88BC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39369-767D-4D7D-B260-E1C660CE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9DF66-07F5-4033-A93B-C78C25D2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4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4915-2858-448C-A158-0E167884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82C3A-EFAB-4DC1-B02D-D0A43C37B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E49CC-5039-45C1-8A38-5F418A7B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1D436-F0A8-4171-8855-A7A32071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72293-B624-4C28-AF7E-E9E5CDCC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6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174D9-AEA2-4D14-ABFB-B31A1AA51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CF588-21E6-4DCC-B418-D2053D29C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36A6-00B6-4529-8E3A-9B05722E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F51A-FDF0-4BE1-B6FD-AC96116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FCC2-2B6B-4980-ACE0-9B3125DF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7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6717-61FE-4CAF-B476-59988591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B6EE-9C12-4CDA-A625-967D91A6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3440C-1A58-4BC5-8FE4-87686118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FB421-6FFD-4C87-8C56-4097D3A4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5A510-93AB-471C-9E50-243EA0BC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2EB8-A37D-44F8-8147-06CA3C2A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97DE-950B-47C6-A3A2-01DF2463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15620-75D7-4FC1-B5AA-5BBCCADC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0D9A0-5036-4C22-998E-633EF8F0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527E9-C18A-4C22-9788-98914FAE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2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BD15-94EE-4DE5-94FF-BCA5F507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A81-23AF-4D5F-9E5A-7CACCE7B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5CC21-23C2-4A48-9D78-1431BDA8C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A0AB9-CEA0-467A-A7D6-D6CAB283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5D69C-8B55-4F5C-9375-3BF741F1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95CB5-21AA-4030-B180-5A098418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7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1817-DCB4-420D-ADDC-E6AE8D28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8C10B-0F39-42AC-A6D6-1572A329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7FA0-EF42-4B5C-8EEB-D9E504C64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E8E4E-2898-41CC-AA57-325E09F5D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D764E-0FF8-439D-AECF-5FD28FC34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F2DBE-FFA4-47A9-9C84-96FB88C4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B4DBC-B543-4A1F-840B-3677615B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D9D3A-614E-4FD9-BF27-22755374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6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2C94-7D96-4E76-B487-325F8971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777BD-E200-4B8E-8531-B9027956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F7B4-BB5E-4DF3-BDFB-C2810201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691F-C926-4DAA-8F59-BF254462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8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1A54B-25B9-44DD-AAC1-A055DE87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A7334-9F6B-4010-B722-4973F190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341A2-125B-4CC0-B281-764EBCC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EE54-0928-4E95-9F99-30398E36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B829-62CA-493C-AA6B-33965AD1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F5E90-18D1-4D76-A92A-DE205B96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2F806-D60A-417E-9F07-B417191C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5F2AC-DE21-4977-888B-F383D783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62282-63FD-4C75-B151-3B15EC99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6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5603-51B2-45C3-A10B-DE929569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5105B-ABF2-44F8-BC87-70BD47D4D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BB841-EE31-47E4-A742-EAA30425B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5D040-AA45-4987-AC20-9D5B605D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EC496-A8CA-4052-985C-63AFB56F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BDECC-5145-4329-B41C-9E6008D3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80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F50869-1BD9-4B61-A0BE-2923621D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EF4E1-574F-4FEC-B909-0192DB7BA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4C754-D5CA-4877-8AEB-42188495F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E4801-63A8-48C3-B5E7-0BAEDE93E5F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4B358-8D53-4FE6-ABDD-C7C1F726E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BA94-D3C2-4DF6-82A1-2CFFDA9DC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96A2-68AB-4792-B5DD-049C4D41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6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ha_Logo_LU_STRAP_Justice">
            <a:extLst>
              <a:ext uri="{FF2B5EF4-FFF2-40B4-BE49-F238E27FC236}">
                <a16:creationId xmlns:a16="http://schemas.microsoft.com/office/drawing/2014/main" id="{EC6F83AE-F033-4DD5-9381-9D4D22A7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9" y="1487824"/>
            <a:ext cx="11306282" cy="41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2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BFA7-0BF1-4311-84E0-2C4CCC194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781050"/>
            <a:ext cx="10839450" cy="539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Micah Liverpool </a:t>
            </a:r>
            <a:r>
              <a:rPr lang="en-GB" sz="4000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is a social justice charity set up jointly by Liverpool Cathedral, Liverpool Metropolitan Cathedral of Christ the King and St Bride’s Church to relieve Liverpool residents from social injustice and poverty. 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444340"/>
                </a:solidFill>
                <a:latin typeface="Source Sans Pro" panose="020B0503030403020204" pitchFamily="34" charset="0"/>
              </a:rPr>
              <a:t>Micah</a:t>
            </a:r>
            <a:r>
              <a:rPr lang="en-GB" sz="4000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 currently focuses on three areas of work to combat unemployment;  deliver emergency food aid and develop affordable food places.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7103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F657DA-E955-4AE3-A714-52A3289F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</p:spPr>
        <p:txBody>
          <a:bodyPr/>
          <a:lstStyle/>
          <a:p>
            <a:r>
              <a:rPr lang="en-GB" b="1" dirty="0"/>
              <a:t>Micah Liverpool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4EC79-335A-4231-91D7-F25A28CA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249680"/>
            <a:ext cx="10855960" cy="4927283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/>
              <a:t>Liverpool a dispersal point for Asylum Seekers</a:t>
            </a:r>
          </a:p>
          <a:p>
            <a:r>
              <a:rPr lang="en-GB" sz="3600" dirty="0"/>
              <a:t>Numbers high – diverse cultures and personal and travel stories</a:t>
            </a:r>
          </a:p>
          <a:p>
            <a:r>
              <a:rPr lang="en-GB" sz="3600" dirty="0"/>
              <a:t>Many Languages – including Spanish, French, Farci, Portuguese, Arabic, Romanian, </a:t>
            </a:r>
          </a:p>
          <a:p>
            <a:r>
              <a:rPr lang="en-GB" sz="3600" dirty="0"/>
              <a:t>Accommodation – hostels, hotels</a:t>
            </a:r>
          </a:p>
          <a:p>
            <a:r>
              <a:rPr lang="en-GB" sz="3600" dirty="0"/>
              <a:t>Food and culture – halal, vegan</a:t>
            </a:r>
          </a:p>
          <a:p>
            <a:r>
              <a:rPr lang="en-GB" sz="3600" dirty="0"/>
              <a:t>Pregnancy – ante and post natal</a:t>
            </a:r>
          </a:p>
          <a:p>
            <a:r>
              <a:rPr lang="en-GB" sz="3600" dirty="0"/>
              <a:t>Lone(</a:t>
            </a:r>
            <a:r>
              <a:rPr lang="en-GB" sz="3600" dirty="0" err="1"/>
              <a:t>ly</a:t>
            </a:r>
            <a:r>
              <a:rPr lang="en-GB" sz="3600" dirty="0"/>
              <a:t>) Parents -</a:t>
            </a:r>
          </a:p>
          <a:p>
            <a:r>
              <a:rPr lang="en-GB" sz="3600" dirty="0"/>
              <a:t>Mental Health and well being</a:t>
            </a:r>
          </a:p>
          <a:p>
            <a:r>
              <a:rPr lang="en-GB" sz="3600" dirty="0"/>
              <a:t>Traumatisation – stories:  listening</a:t>
            </a:r>
          </a:p>
          <a:p>
            <a:r>
              <a:rPr lang="en-GB" sz="3600" dirty="0"/>
              <a:t>Positive welcome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7B3BB-6144-478D-B780-C0717E29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112806"/>
            <a:ext cx="5067300" cy="33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E30C-F497-4BF7-881E-5DB12CC3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6"/>
            <a:ext cx="10401300" cy="749300"/>
          </a:xfrm>
        </p:spPr>
        <p:txBody>
          <a:bodyPr/>
          <a:lstStyle/>
          <a:p>
            <a:r>
              <a:rPr lang="en-GB" dirty="0"/>
              <a:t>What Micah provide: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AC65-3E1C-4118-8D4C-673D79E6E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114426"/>
            <a:ext cx="11015133" cy="537844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GB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Our food bank sessions are open to anybody in need:  we provide an emergency 3 day food parcel once a week, and a bag of fresh produce for four weeks over a 3 month period. If after this period further support is needed, evidence shall be required.</a:t>
            </a:r>
          </a:p>
          <a:p>
            <a:pPr marL="0" indent="0" algn="l" fontAlgn="base">
              <a:buNone/>
            </a:pPr>
            <a:r>
              <a:rPr lang="en-GB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Micah Liverpool operates two food banks a week where we provide 3 days of Emergency Food Aid for each guest.</a:t>
            </a:r>
            <a:br>
              <a:rPr lang="en-GB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</a:br>
            <a:br>
              <a:rPr lang="en-GB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</a:br>
            <a:r>
              <a:rPr lang="en-GB" b="0" i="0" dirty="0">
                <a:solidFill>
                  <a:srgbClr val="444340"/>
                </a:solidFill>
                <a:effectLst/>
                <a:latin typeface="Source Sans Pro" panose="020B0503030403020204" pitchFamily="34" charset="0"/>
              </a:rPr>
              <a:t>We have been able to support approximately 8000 guests in the last 6 months, including over 1,400 children. We have provided an average of 220/450 food parcels each week: we provided over 12,500 food parcels in 2019.</a:t>
            </a:r>
          </a:p>
          <a:p>
            <a:pPr marL="0" indent="0" algn="l" fontAlgn="base">
              <a:buNone/>
            </a:pPr>
            <a:r>
              <a:rPr lang="en-GB" dirty="0">
                <a:solidFill>
                  <a:srgbClr val="444340"/>
                </a:solidFill>
                <a:latin typeface="Source Sans Pro" panose="020B0503030403020204" pitchFamily="34" charset="0"/>
              </a:rPr>
              <a:t>This winter we were able to provide a winter boost package including high quality fruit and vegetables, eggs and tinned fish. </a:t>
            </a:r>
            <a:endParaRPr lang="en-GB" b="0" i="0" dirty="0">
              <a:solidFill>
                <a:srgbClr val="444340"/>
              </a:solidFill>
              <a:effectLst/>
              <a:latin typeface="Source Sans Pro" panose="020B0503030403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76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1A23-03F8-44D7-BC74-2F7DD461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553"/>
          </a:xfrm>
        </p:spPr>
        <p:txBody>
          <a:bodyPr/>
          <a:lstStyle/>
          <a:p>
            <a:r>
              <a:rPr lang="en-GB" b="1" dirty="0"/>
              <a:t>Working in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2CB6-8777-410B-9A6D-D5D66F126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520" y="1098710"/>
            <a:ext cx="5943600" cy="5495130"/>
          </a:xfrm>
        </p:spPr>
        <p:txBody>
          <a:bodyPr>
            <a:normAutofit fontScale="92500" lnSpcReduction="20000"/>
          </a:bodyPr>
          <a:lstStyle/>
          <a:p>
            <a:r>
              <a:rPr lang="en-GB" sz="3900" dirty="0"/>
              <a:t>Refugee women connect</a:t>
            </a:r>
          </a:p>
          <a:p>
            <a:r>
              <a:rPr lang="en-GB" sz="3900" dirty="0"/>
              <a:t>Asylum Link</a:t>
            </a:r>
          </a:p>
          <a:p>
            <a:r>
              <a:rPr lang="en-GB" sz="3900" dirty="0"/>
              <a:t>Red Cross</a:t>
            </a:r>
          </a:p>
          <a:p>
            <a:r>
              <a:rPr lang="en-GB" sz="3900" dirty="0"/>
              <a:t>Migrant Health</a:t>
            </a:r>
          </a:p>
          <a:p>
            <a:r>
              <a:rPr lang="en-GB" sz="3900" dirty="0"/>
              <a:t>Feeding Liverpool</a:t>
            </a:r>
          </a:p>
          <a:p>
            <a:r>
              <a:rPr lang="en-GB" sz="3900" dirty="0"/>
              <a:t>Diocese of Liverpool</a:t>
            </a:r>
          </a:p>
          <a:p>
            <a:r>
              <a:rPr lang="en-GB" sz="3900" dirty="0"/>
              <a:t>Archdiocese of Liverpool</a:t>
            </a:r>
          </a:p>
          <a:p>
            <a:r>
              <a:rPr lang="en-GB" sz="3900" dirty="0"/>
              <a:t>Together Liverpool - churches</a:t>
            </a:r>
          </a:p>
          <a:p>
            <a:r>
              <a:rPr lang="en-GB" sz="3900" dirty="0"/>
              <a:t>Independent Food Aid Network </a:t>
            </a:r>
          </a:p>
          <a:p>
            <a:r>
              <a:rPr lang="en-GB" sz="3900" dirty="0"/>
              <a:t>Love your Neighbour network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EF1814-6053-4412-9F3E-147268D10D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7002" y="771524"/>
            <a:ext cx="4936797" cy="49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325E1B-0FAE-45F3-8056-26987C49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Micah Mothers quote… from Feeding Liverpool research Dec 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6A0D8-7BE1-46C5-A3D3-533F4400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999"/>
            <a:ext cx="10515600" cy="40179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….Joking with one of the volunteers who passes by as we speak, </a:t>
            </a:r>
            <a:r>
              <a:rPr lang="en-GB" sz="2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Sikarthmi</a:t>
            </a:r>
            <a:r>
              <a:rPr lang="en-GB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explains that Micah Liverpool has begun to “feel like family”. It is more than the food she has received today, it is a place where she feels loved and accepted, giving her the strength to face the road ahead.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61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372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Verdana</vt:lpstr>
      <vt:lpstr>Office Theme</vt:lpstr>
      <vt:lpstr>PowerPoint Presentation</vt:lpstr>
      <vt:lpstr>PowerPoint Presentation</vt:lpstr>
      <vt:lpstr>Micah Liverpool </vt:lpstr>
      <vt:lpstr>What Micah provide:</vt:lpstr>
      <vt:lpstr>Working in Partnership</vt:lpstr>
      <vt:lpstr>Micah Mothers quote… from Feeding Liverpool research Dec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recourse to public funds</dc:title>
  <dc:creator>Annette and Andy James</dc:creator>
  <cp:lastModifiedBy>Annette and Andy James</cp:lastModifiedBy>
  <cp:revision>25</cp:revision>
  <dcterms:created xsi:type="dcterms:W3CDTF">2021-03-22T10:55:22Z</dcterms:created>
  <dcterms:modified xsi:type="dcterms:W3CDTF">2021-04-28T13:07:06Z</dcterms:modified>
</cp:coreProperties>
</file>