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0" r:id="rId5"/>
    <p:sldId id="275" r:id="rId6"/>
    <p:sldId id="256" r:id="rId7"/>
    <p:sldId id="257" r:id="rId8"/>
    <p:sldId id="276" r:id="rId9"/>
    <p:sldId id="265" r:id="rId10"/>
    <p:sldId id="263" r:id="rId11"/>
    <p:sldId id="278" r:id="rId12"/>
    <p:sldId id="277" r:id="rId13"/>
    <p:sldId id="272" r:id="rId14"/>
    <p:sldId id="279" r:id="rId15"/>
    <p:sldId id="268" r:id="rId16"/>
    <p:sldId id="271" r:id="rId17"/>
    <p:sldId id="270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EB"/>
    <a:srgbClr val="103C63"/>
    <a:srgbClr val="013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3547E-384D-4000-822C-CDCE25FA7D0A}" v="6" dt="2023-12-05T16:27:35.194"/>
    <p1510:client id="{31B14212-E2BA-F881-75F9-5213F76FD5FB}" v="65" dt="2023-11-29T14:32:13.479"/>
    <p1510:client id="{8858CCAE-737F-4532-A21F-2D8A5AAB5827}" v="11" dt="2023-12-06T09:14:34.482"/>
    <p1510:client id="{ACF57AD5-DDB0-4256-8012-8D2D0B52E399}" v="7" dt="2023-12-05T16:06:50.035"/>
    <p1510:client id="{E02D359A-ABD6-4E66-BA71-21557EB9AE06}" v="39" dt="2023-12-05T16:15:52.175"/>
    <p1510:client id="{E6ABBE73-B7A8-44ED-A131-BB2EAB7021BC}" v="1924" dt="2022-11-08T15:49:0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O'Mara-Adembesa" userId="S::lily@sustainweb.org::822f7098-8006-470e-8cd9-1490c7f5a4ff" providerId="AD" clId="Web-{E02D359A-ABD6-4E66-BA71-21557EB9AE06}"/>
    <pc:docChg chg="modSld">
      <pc:chgData name="Lily O'Mara-Adembesa" userId="S::lily@sustainweb.org::822f7098-8006-470e-8cd9-1490c7f5a4ff" providerId="AD" clId="Web-{E02D359A-ABD6-4E66-BA71-21557EB9AE06}" dt="2023-12-05T16:15:52.175" v="33" actId="14100"/>
      <pc:docMkLst>
        <pc:docMk/>
      </pc:docMkLst>
      <pc:sldChg chg="addSp delSp modSp mod setBg">
        <pc:chgData name="Lily O'Mara-Adembesa" userId="S::lily@sustainweb.org::822f7098-8006-470e-8cd9-1490c7f5a4ff" providerId="AD" clId="Web-{E02D359A-ABD6-4E66-BA71-21557EB9AE06}" dt="2023-12-05T16:15:52.175" v="33" actId="14100"/>
        <pc:sldMkLst>
          <pc:docMk/>
          <pc:sldMk cId="912172433" sldId="257"/>
        </pc:sldMkLst>
        <pc:spChg chg="mod">
          <ac:chgData name="Lily O'Mara-Adembesa" userId="S::lily@sustainweb.org::822f7098-8006-470e-8cd9-1490c7f5a4ff" providerId="AD" clId="Web-{E02D359A-ABD6-4E66-BA71-21557EB9AE06}" dt="2023-12-05T16:14:53.673" v="29" actId="1076"/>
          <ac:spMkLst>
            <pc:docMk/>
            <pc:sldMk cId="912172433" sldId="257"/>
            <ac:spMk id="8" creationId="{B17ED576-DC1F-5416-0437-689B268AF2D6}"/>
          </ac:spMkLst>
        </pc:spChg>
        <pc:picChg chg="add mod ord">
          <ac:chgData name="Lily O'Mara-Adembesa" userId="S::lily@sustainweb.org::822f7098-8006-470e-8cd9-1490c7f5a4ff" providerId="AD" clId="Web-{E02D359A-ABD6-4E66-BA71-21557EB9AE06}" dt="2023-12-05T16:15:52.175" v="33" actId="14100"/>
          <ac:picMkLst>
            <pc:docMk/>
            <pc:sldMk cId="912172433" sldId="257"/>
            <ac:picMk id="4" creationId="{E93A200C-9CA7-699E-9A00-20C3CD98A855}"/>
          </ac:picMkLst>
        </pc:picChg>
        <pc:picChg chg="del">
          <ac:chgData name="Lily O'Mara-Adembesa" userId="S::lily@sustainweb.org::822f7098-8006-470e-8cd9-1490c7f5a4ff" providerId="AD" clId="Web-{E02D359A-ABD6-4E66-BA71-21557EB9AE06}" dt="2023-12-05T16:11:17.715" v="18"/>
          <ac:picMkLst>
            <pc:docMk/>
            <pc:sldMk cId="912172433" sldId="257"/>
            <ac:picMk id="5" creationId="{F35DBC59-FBB2-29FB-AC6E-81B780D562E5}"/>
          </ac:picMkLst>
        </pc:picChg>
      </pc:sldChg>
      <pc:sldChg chg="delSp">
        <pc:chgData name="Lily O'Mara-Adembesa" userId="S::lily@sustainweb.org::822f7098-8006-470e-8cd9-1490c7f5a4ff" providerId="AD" clId="Web-{E02D359A-ABD6-4E66-BA71-21557EB9AE06}" dt="2023-12-05T16:10:54.199" v="17"/>
        <pc:sldMkLst>
          <pc:docMk/>
          <pc:sldMk cId="3298714533" sldId="268"/>
        </pc:sldMkLst>
        <pc:picChg chg="del">
          <ac:chgData name="Lily O'Mara-Adembesa" userId="S::lily@sustainweb.org::822f7098-8006-470e-8cd9-1490c7f5a4ff" providerId="AD" clId="Web-{E02D359A-ABD6-4E66-BA71-21557EB9AE06}" dt="2023-12-05T16:10:54.199" v="17"/>
          <ac:picMkLst>
            <pc:docMk/>
            <pc:sldMk cId="3298714533" sldId="268"/>
            <ac:picMk id="4" creationId="{5F057C7B-9735-A6E2-03E8-69632A5DF464}"/>
          </ac:picMkLst>
        </pc:picChg>
      </pc:sldChg>
      <pc:sldChg chg="modSp">
        <pc:chgData name="Lily O'Mara-Adembesa" userId="S::lily@sustainweb.org::822f7098-8006-470e-8cd9-1490c7f5a4ff" providerId="AD" clId="Web-{E02D359A-ABD6-4E66-BA71-21557EB9AE06}" dt="2023-12-05T16:12:25.779" v="20" actId="20577"/>
        <pc:sldMkLst>
          <pc:docMk/>
          <pc:sldMk cId="325915850" sldId="275"/>
        </pc:sldMkLst>
        <pc:spChg chg="mod">
          <ac:chgData name="Lily O'Mara-Adembesa" userId="S::lily@sustainweb.org::822f7098-8006-470e-8cd9-1490c7f5a4ff" providerId="AD" clId="Web-{E02D359A-ABD6-4E66-BA71-21557EB9AE06}" dt="2023-12-05T16:12:25.779" v="20" actId="20577"/>
          <ac:spMkLst>
            <pc:docMk/>
            <pc:sldMk cId="325915850" sldId="275"/>
            <ac:spMk id="2" creationId="{00000000-0000-0000-0000-000000000000}"/>
          </ac:spMkLst>
        </pc:spChg>
        <pc:spChg chg="mod">
          <ac:chgData name="Lily O'Mara-Adembesa" userId="S::lily@sustainweb.org::822f7098-8006-470e-8cd9-1490c7f5a4ff" providerId="AD" clId="Web-{E02D359A-ABD6-4E66-BA71-21557EB9AE06}" dt="2023-12-05T16:12:20.904" v="19"/>
          <ac:spMkLst>
            <pc:docMk/>
            <pc:sldMk cId="325915850" sldId="275"/>
            <ac:spMk id="5" creationId="{4BDF2720-41CB-83C9-AC8D-71A540190FF8}"/>
          </ac:spMkLst>
        </pc:spChg>
      </pc:sldChg>
      <pc:sldChg chg="addSp delSp modSp">
        <pc:chgData name="Lily O'Mara-Adembesa" userId="S::lily@sustainweb.org::822f7098-8006-470e-8cd9-1490c7f5a4ff" providerId="AD" clId="Web-{E02D359A-ABD6-4E66-BA71-21557EB9AE06}" dt="2023-12-05T16:09:54.870" v="16" actId="1076"/>
        <pc:sldMkLst>
          <pc:docMk/>
          <pc:sldMk cId="1708336655" sldId="279"/>
        </pc:sldMkLst>
        <pc:spChg chg="mod">
          <ac:chgData name="Lily O'Mara-Adembesa" userId="S::lily@sustainweb.org::822f7098-8006-470e-8cd9-1490c7f5a4ff" providerId="AD" clId="Web-{E02D359A-ABD6-4E66-BA71-21557EB9AE06}" dt="2023-12-05T16:08:30.399" v="4" actId="20577"/>
          <ac:spMkLst>
            <pc:docMk/>
            <pc:sldMk cId="1708336655" sldId="279"/>
            <ac:spMk id="2" creationId="{03CA6EA7-90E2-8870-086E-3508ACFA95F8}"/>
          </ac:spMkLst>
        </pc:spChg>
        <pc:spChg chg="mod">
          <ac:chgData name="Lily O'Mara-Adembesa" userId="S::lily@sustainweb.org::822f7098-8006-470e-8cd9-1490c7f5a4ff" providerId="AD" clId="Web-{E02D359A-ABD6-4E66-BA71-21557EB9AE06}" dt="2023-12-05T16:08:27.758" v="3" actId="20577"/>
          <ac:spMkLst>
            <pc:docMk/>
            <pc:sldMk cId="1708336655" sldId="279"/>
            <ac:spMk id="3" creationId="{F2920D87-2B0D-8D9F-787B-0ECB39150C4A}"/>
          </ac:spMkLst>
        </pc:spChg>
        <pc:spChg chg="mod">
          <ac:chgData name="Lily O'Mara-Adembesa" userId="S::lily@sustainweb.org::822f7098-8006-470e-8cd9-1490c7f5a4ff" providerId="AD" clId="Web-{E02D359A-ABD6-4E66-BA71-21557EB9AE06}" dt="2023-12-05T16:09:54.870" v="16" actId="1076"/>
          <ac:spMkLst>
            <pc:docMk/>
            <pc:sldMk cId="1708336655" sldId="279"/>
            <ac:spMk id="5" creationId="{DA61D18E-B606-8A32-5029-453E4D1CFE4D}"/>
          </ac:spMkLst>
        </pc:spChg>
        <pc:picChg chg="del">
          <ac:chgData name="Lily O'Mara-Adembesa" userId="S::lily@sustainweb.org::822f7098-8006-470e-8cd9-1490c7f5a4ff" providerId="AD" clId="Web-{E02D359A-ABD6-4E66-BA71-21557EB9AE06}" dt="2023-12-05T16:08:17.024" v="0"/>
          <ac:picMkLst>
            <pc:docMk/>
            <pc:sldMk cId="1708336655" sldId="279"/>
            <ac:picMk id="4" creationId="{3DA53300-D4FC-7198-130B-56EB1D6B1258}"/>
          </ac:picMkLst>
        </pc:picChg>
        <pc:picChg chg="add mod ord">
          <ac:chgData name="Lily O'Mara-Adembesa" userId="S::lily@sustainweb.org::822f7098-8006-470e-8cd9-1490c7f5a4ff" providerId="AD" clId="Web-{E02D359A-ABD6-4E66-BA71-21557EB9AE06}" dt="2023-12-05T16:09:52.791" v="15" actId="14100"/>
          <ac:picMkLst>
            <pc:docMk/>
            <pc:sldMk cId="1708336655" sldId="279"/>
            <ac:picMk id="6" creationId="{FB321FFB-2C3A-93B4-2158-EE9DE862F83E}"/>
          </ac:picMkLst>
        </pc:picChg>
      </pc:sldChg>
    </pc:docChg>
  </pc:docChgLst>
  <pc:docChgLst>
    <pc:chgData name="Lily O'Mara-Adembesa" userId="S::lily@sustainweb.org::822f7098-8006-470e-8cd9-1490c7f5a4ff" providerId="AD" clId="Web-{ACF57AD5-DDB0-4256-8012-8D2D0B52E399}"/>
    <pc:docChg chg="modSld">
      <pc:chgData name="Lily O'Mara-Adembesa" userId="S::lily@sustainweb.org::822f7098-8006-470e-8cd9-1490c7f5a4ff" providerId="AD" clId="Web-{ACF57AD5-DDB0-4256-8012-8D2D0B52E399}" dt="2023-12-05T16:06:50.035" v="5" actId="14100"/>
      <pc:docMkLst>
        <pc:docMk/>
      </pc:docMkLst>
      <pc:sldChg chg="addSp delSp modSp">
        <pc:chgData name="Lily O'Mara-Adembesa" userId="S::lily@sustainweb.org::822f7098-8006-470e-8cd9-1490c7f5a4ff" providerId="AD" clId="Web-{ACF57AD5-DDB0-4256-8012-8D2D0B52E399}" dt="2023-12-05T16:06:50.035" v="5" actId="14100"/>
        <pc:sldMkLst>
          <pc:docMk/>
          <pc:sldMk cId="1183590432" sldId="271"/>
        </pc:sldMkLst>
        <pc:spChg chg="mod">
          <ac:chgData name="Lily O'Mara-Adembesa" userId="S::lily@sustainweb.org::822f7098-8006-470e-8cd9-1490c7f5a4ff" providerId="AD" clId="Web-{ACF57AD5-DDB0-4256-8012-8D2D0B52E399}" dt="2023-12-05T16:06:50.035" v="5" actId="14100"/>
          <ac:spMkLst>
            <pc:docMk/>
            <pc:sldMk cId="1183590432" sldId="271"/>
            <ac:spMk id="5" creationId="{DA61D18E-B606-8A32-5029-453E4D1CFE4D}"/>
          </ac:spMkLst>
        </pc:spChg>
        <pc:picChg chg="del">
          <ac:chgData name="Lily O'Mara-Adembesa" userId="S::lily@sustainweb.org::822f7098-8006-470e-8cd9-1490c7f5a4ff" providerId="AD" clId="Web-{ACF57AD5-DDB0-4256-8012-8D2D0B52E399}" dt="2023-12-05T16:05:53.299" v="0"/>
          <ac:picMkLst>
            <pc:docMk/>
            <pc:sldMk cId="1183590432" sldId="271"/>
            <ac:picMk id="4" creationId="{3DA53300-D4FC-7198-130B-56EB1D6B1258}"/>
          </ac:picMkLst>
        </pc:picChg>
        <pc:picChg chg="add mod">
          <ac:chgData name="Lily O'Mara-Adembesa" userId="S::lily@sustainweb.org::822f7098-8006-470e-8cd9-1490c7f5a4ff" providerId="AD" clId="Web-{ACF57AD5-DDB0-4256-8012-8D2D0B52E399}" dt="2023-12-05T16:06:22.769" v="3" actId="1076"/>
          <ac:picMkLst>
            <pc:docMk/>
            <pc:sldMk cId="1183590432" sldId="271"/>
            <ac:picMk id="6" creationId="{427C2AE4-340E-807B-2382-6E098A4FD3A8}"/>
          </ac:picMkLst>
        </pc:picChg>
      </pc:sldChg>
    </pc:docChg>
  </pc:docChgLst>
  <pc:docChgLst>
    <pc:chgData name="Lily O'Mara-Adembesa" userId="S::lily@sustainweb.org::822f7098-8006-470e-8cd9-1490c7f5a4ff" providerId="AD" clId="Web-{8858CCAE-737F-4532-A21F-2D8A5AAB5827}"/>
    <pc:docChg chg="addSld modSld sldOrd">
      <pc:chgData name="Lily O'Mara-Adembesa" userId="S::lily@sustainweb.org::822f7098-8006-470e-8cd9-1490c7f5a4ff" providerId="AD" clId="Web-{8858CCAE-737F-4532-A21F-2D8A5AAB5827}" dt="2023-12-06T09:14:35.248" v="9"/>
      <pc:docMkLst>
        <pc:docMk/>
      </pc:docMkLst>
      <pc:sldChg chg="addSp delSp modSp ord">
        <pc:chgData name="Lily O'Mara-Adembesa" userId="S::lily@sustainweb.org::822f7098-8006-470e-8cd9-1490c7f5a4ff" providerId="AD" clId="Web-{8858CCAE-737F-4532-A21F-2D8A5AAB5827}" dt="2023-12-06T09:14:11.544" v="4"/>
        <pc:sldMkLst>
          <pc:docMk/>
          <pc:sldMk cId="325915850" sldId="275"/>
        </pc:sldMkLst>
        <pc:picChg chg="add del mod">
          <ac:chgData name="Lily O'Mara-Adembesa" userId="S::lily@sustainweb.org::822f7098-8006-470e-8cd9-1490c7f5a4ff" providerId="AD" clId="Web-{8858CCAE-737F-4532-A21F-2D8A5AAB5827}" dt="2023-12-06T09:14:11.544" v="4"/>
          <ac:picMkLst>
            <pc:docMk/>
            <pc:sldMk cId="325915850" sldId="275"/>
            <ac:picMk id="3" creationId="{B66688C6-C7CC-2FEB-2851-5304D5F2AADD}"/>
          </ac:picMkLst>
        </pc:picChg>
      </pc:sldChg>
      <pc:sldChg chg="addSp delSp modSp new mod setBg">
        <pc:chgData name="Lily O'Mara-Adembesa" userId="S::lily@sustainweb.org::822f7098-8006-470e-8cd9-1490c7f5a4ff" providerId="AD" clId="Web-{8858CCAE-737F-4532-A21F-2D8A5AAB5827}" dt="2023-12-06T09:14:35.248" v="9"/>
        <pc:sldMkLst>
          <pc:docMk/>
          <pc:sldMk cId="2375188124" sldId="280"/>
        </pc:sldMkLst>
        <pc:spChg chg="del">
          <ac:chgData name="Lily O'Mara-Adembesa" userId="S::lily@sustainweb.org::822f7098-8006-470e-8cd9-1490c7f5a4ff" providerId="AD" clId="Web-{8858CCAE-737F-4532-A21F-2D8A5AAB5827}" dt="2023-12-06T09:14:35.248" v="9"/>
          <ac:spMkLst>
            <pc:docMk/>
            <pc:sldMk cId="2375188124" sldId="280"/>
            <ac:spMk id="2" creationId="{647E77DC-1760-9061-9D5B-641CC900B3F0}"/>
          </ac:spMkLst>
        </pc:spChg>
        <pc:spChg chg="del mod">
          <ac:chgData name="Lily O'Mara-Adembesa" userId="S::lily@sustainweb.org::822f7098-8006-470e-8cd9-1490c7f5a4ff" providerId="AD" clId="Web-{8858CCAE-737F-4532-A21F-2D8A5AAB5827}" dt="2023-12-06T09:14:30.717" v="6"/>
          <ac:spMkLst>
            <pc:docMk/>
            <pc:sldMk cId="2375188124" sldId="280"/>
            <ac:spMk id="3" creationId="{DD6AFB0D-3045-129E-2296-B637DB324D2F}"/>
          </ac:spMkLst>
        </pc:spChg>
        <pc:spChg chg="add">
          <ac:chgData name="Lily O'Mara-Adembesa" userId="S::lily@sustainweb.org::822f7098-8006-470e-8cd9-1490c7f5a4ff" providerId="AD" clId="Web-{8858CCAE-737F-4532-A21F-2D8A5AAB5827}" dt="2023-12-06T09:14:35.248" v="9"/>
          <ac:spMkLst>
            <pc:docMk/>
            <pc:sldMk cId="2375188124" sldId="280"/>
            <ac:spMk id="9" creationId="{42A4FC2C-047E-45A5-965D-8E1E3BF09BC6}"/>
          </ac:spMkLst>
        </pc:spChg>
        <pc:picChg chg="add mod ord">
          <ac:chgData name="Lily O'Mara-Adembesa" userId="S::lily@sustainweb.org::822f7098-8006-470e-8cd9-1490c7f5a4ff" providerId="AD" clId="Web-{8858CCAE-737F-4532-A21F-2D8A5AAB5827}" dt="2023-12-06T09:14:35.248" v="9"/>
          <ac:picMkLst>
            <pc:docMk/>
            <pc:sldMk cId="2375188124" sldId="280"/>
            <ac:picMk id="4" creationId="{DA0D3936-BB08-1390-F283-FCE48BA36443}"/>
          </ac:picMkLst>
        </pc:picChg>
      </pc:sldChg>
    </pc:docChg>
  </pc:docChgLst>
  <pc:docChgLst>
    <pc:chgData name="Lily O'Mara-Adembesa" userId="S::lily@sustainweb.org::822f7098-8006-470e-8cd9-1490c7f5a4ff" providerId="AD" clId="Web-{2D33547E-384D-4000-822C-CDCE25FA7D0A}"/>
    <pc:docChg chg="modSld">
      <pc:chgData name="Lily O'Mara-Adembesa" userId="S::lily@sustainweb.org::822f7098-8006-470e-8cd9-1490c7f5a4ff" providerId="AD" clId="Web-{2D33547E-384D-4000-822C-CDCE25FA7D0A}" dt="2023-12-05T16:27:35.194" v="5" actId="1076"/>
      <pc:docMkLst>
        <pc:docMk/>
      </pc:docMkLst>
      <pc:sldChg chg="addSp modSp">
        <pc:chgData name="Lily O'Mara-Adembesa" userId="S::lily@sustainweb.org::822f7098-8006-470e-8cd9-1490c7f5a4ff" providerId="AD" clId="Web-{2D33547E-384D-4000-822C-CDCE25FA7D0A}" dt="2023-12-05T16:27:35.194" v="5" actId="1076"/>
        <pc:sldMkLst>
          <pc:docMk/>
          <pc:sldMk cId="3298714533" sldId="268"/>
        </pc:sldMkLst>
        <pc:picChg chg="add mod ord">
          <ac:chgData name="Lily O'Mara-Adembesa" userId="S::lily@sustainweb.org::822f7098-8006-470e-8cd9-1490c7f5a4ff" providerId="AD" clId="Web-{2D33547E-384D-4000-822C-CDCE25FA7D0A}" dt="2023-12-05T16:27:35.194" v="5" actId="1076"/>
          <ac:picMkLst>
            <pc:docMk/>
            <pc:sldMk cId="3298714533" sldId="268"/>
            <ac:picMk id="6" creationId="{D6994A35-58AC-5503-437B-24C53FD0DD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CE63C-ABB9-EE44-9A21-F1DC58BA34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8654-0AC1-BD40-9D9F-5D511E3D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654-0AC1-BD40-9D9F-5D511E3D83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654-0AC1-BD40-9D9F-5D511E3D83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2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654-0AC1-BD40-9D9F-5D511E3D83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654-0AC1-BD40-9D9F-5D511E3D8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9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white and black text with green and blue text&#10;&#10;Description automatically generated">
            <a:extLst>
              <a:ext uri="{FF2B5EF4-FFF2-40B4-BE49-F238E27FC236}">
                <a16:creationId xmlns:a16="http://schemas.microsoft.com/office/drawing/2014/main" id="{DA0D3936-BB08-1390-F283-FCE48BA36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C7F005D5-FBF6-99DF-3BDA-C52760287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/>
          <a:stretch/>
        </p:blipFill>
        <p:spPr bwMode="auto">
          <a:xfrm>
            <a:off x="-3040266" y="636104"/>
            <a:ext cx="11784013" cy="62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F1F08-91DE-085D-3DD7-8F18BD86269C}"/>
              </a:ext>
            </a:extLst>
          </p:cNvPr>
          <p:cNvSpPr/>
          <p:nvPr/>
        </p:nvSpPr>
        <p:spPr>
          <a:xfrm rot="-300000">
            <a:off x="5860094" y="-457731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21" y="108804"/>
            <a:ext cx="5828582" cy="128243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Procurement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0E34D8A-3A80-68B1-CCAE-5143A8CF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21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B649941-8DEF-0DEB-7C6E-D94A7ECB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EF415-AF5D-2FFC-B90C-9706BC89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721" y="1418626"/>
            <a:ext cx="6399039" cy="501810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Scored marginally better than other council types on procurement and sustainable diets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Procurement is a potentially highly influential lever for change – council spend is over £69 million annually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Metropolitan councils need to be more ambitious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england with different colored areas&#10;&#10;Description automatically generated">
            <a:extLst>
              <a:ext uri="{FF2B5EF4-FFF2-40B4-BE49-F238E27FC236}">
                <a16:creationId xmlns:a16="http://schemas.microsoft.com/office/drawing/2014/main" id="{FB321FFB-2C3A-93B4-2158-EE9DE862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50" y="-142937"/>
            <a:ext cx="7895388" cy="7344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1D18E-B606-8A32-5029-453E4D1CFE4D}"/>
              </a:ext>
            </a:extLst>
          </p:cNvPr>
          <p:cNvSpPr/>
          <p:nvPr/>
        </p:nvSpPr>
        <p:spPr>
          <a:xfrm rot="300000">
            <a:off x="-434809" y="-606414"/>
            <a:ext cx="6621015" cy="7643811"/>
          </a:xfrm>
          <a:prstGeom prst="rect">
            <a:avLst/>
          </a:prstGeom>
          <a:solidFill>
            <a:srgbClr val="F4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5828582" cy="1282431"/>
          </a:xfrm>
        </p:spPr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Recommendations from high performing councils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20D87-2B0D-8D9F-787B-0ECB3915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613"/>
            <a:ext cx="6055249" cy="4797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cs typeface="Calibri"/>
              </a:rPr>
              <a:t>1. Climate emergency and climate action plans are fundamental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2. Establish food partnerships 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3. Tie food strategies to existing council priorities 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4. Collaboration and co-working is key!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5B46F6E-52EA-DBC9-C33E-0E9DB7E3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1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4906C08-B1A7-D5DE-355F-DB8A6494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looded road with a sign&#10;&#10;Description automatically generated">
            <a:extLst>
              <a:ext uri="{FF2B5EF4-FFF2-40B4-BE49-F238E27FC236}">
                <a16:creationId xmlns:a16="http://schemas.microsoft.com/office/drawing/2014/main" id="{D6994A35-58AC-5503-437B-24C53FD0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388" y="0"/>
            <a:ext cx="1029092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F1F08-91DE-085D-3DD7-8F18BD86269C}"/>
              </a:ext>
            </a:extLst>
          </p:cNvPr>
          <p:cNvSpPr/>
          <p:nvPr/>
        </p:nvSpPr>
        <p:spPr>
          <a:xfrm rot="-300000">
            <a:off x="5860094" y="-457731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21" y="108804"/>
            <a:ext cx="5828582" cy="1282431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Recommendations from Sustain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20D87-2B0D-8D9F-787B-0ECB3915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721" y="1600980"/>
            <a:ext cx="5828581" cy="4797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"/>
              </a:rPr>
              <a:t>Incorporate food plans into climate and nature strategies. 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Sign up to the Every mouthful counts toolkit. 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Develop a sustainable food procurement policy.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8C3A574-E200-CE00-D4D4-4FB2EFDC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15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34EA0DA-CE66-6252-DF99-6A425213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1D18E-B606-8A32-5029-453E4D1CFE4D}"/>
              </a:ext>
            </a:extLst>
          </p:cNvPr>
          <p:cNvSpPr/>
          <p:nvPr/>
        </p:nvSpPr>
        <p:spPr>
          <a:xfrm rot="300000">
            <a:off x="-387959" y="-337765"/>
            <a:ext cx="7870340" cy="7626091"/>
          </a:xfrm>
          <a:prstGeom prst="rect">
            <a:avLst/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5828582" cy="128243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Our national policy 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20D87-2B0D-8D9F-787B-0ECB3915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6" y="1270680"/>
            <a:ext cx="5828581" cy="479703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>
                <a:solidFill>
                  <a:schemeClr val="bg1"/>
                </a:solidFill>
                <a:cs typeface="Calibri"/>
              </a:rPr>
              <a:t>Legally-binding buying standards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Remove 3 day a week meat requirement for schools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Support food waste collection services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Reform national planning policies</a:t>
            </a: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Provide Local Nature Recovery guidance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Enforce emission reduction targets for businesses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5B46F6E-52EA-DBC9-C33E-0E9DB7E3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1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4906C08-B1A7-D5DE-355F-DB8A6494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  <p:pic>
        <p:nvPicPr>
          <p:cNvPr id="6" name="Picture 5" descr="A map of united kingdom with different colored areas&#10;&#10;Description automatically generated">
            <a:extLst>
              <a:ext uri="{FF2B5EF4-FFF2-40B4-BE49-F238E27FC236}">
                <a16:creationId xmlns:a16="http://schemas.microsoft.com/office/drawing/2014/main" id="{427C2AE4-340E-807B-2382-6E098A4FD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788" y="-108098"/>
            <a:ext cx="5204470" cy="72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9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BF1F08-91DE-085D-3DD7-8F18BD86269C}"/>
              </a:ext>
            </a:extLst>
          </p:cNvPr>
          <p:cNvSpPr/>
          <p:nvPr/>
        </p:nvSpPr>
        <p:spPr>
          <a:xfrm rot="-300000">
            <a:off x="5860094" y="-457731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21" y="108804"/>
            <a:ext cx="5828582" cy="12824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20D87-2B0D-8D9F-787B-0ECB3915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721" y="1600980"/>
            <a:ext cx="5828581" cy="4797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"/>
              </a:rPr>
              <a:t>Sign up to the Every mouthful counts toolkit. </a:t>
            </a:r>
          </a:p>
          <a:p>
            <a:r>
              <a:rPr lang="en-GB">
                <a:solidFill>
                  <a:schemeClr val="bg1"/>
                </a:solidFill>
                <a:cs typeface="Calibri"/>
              </a:rPr>
              <a:t>We'd love to help you develop your food strategies.</a:t>
            </a:r>
          </a:p>
          <a:p>
            <a:r>
              <a:rPr lang="en-GB">
                <a:solidFill>
                  <a:schemeClr val="bg1"/>
                </a:solidFill>
                <a:cs typeface="Calibri"/>
              </a:rPr>
              <a:t>If you haven't, set up a Sustainable Food Places food partnership.</a:t>
            </a:r>
          </a:p>
          <a:p>
            <a:r>
              <a:rPr lang="en-GB">
                <a:solidFill>
                  <a:schemeClr val="bg1"/>
                </a:solidFill>
                <a:cs typeface="Calibri"/>
              </a:rPr>
              <a:t>Reach out for a summary of your results at </a:t>
            </a:r>
            <a:r>
              <a:rPr lang="en-GB" err="1">
                <a:solidFill>
                  <a:schemeClr val="bg1"/>
                </a:solidFill>
                <a:cs typeface="Calibri"/>
              </a:rPr>
              <a:t>lily@sustainweb.org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endParaRPr lang="en-GB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C4CA941-67DD-A7B4-DAED-1137EC1A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14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499D4CE-6EEE-23AD-D389-1375BEAE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  <p:pic>
        <p:nvPicPr>
          <p:cNvPr id="4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1039E4-FAF3-7B7B-A189-FAF38BAC6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4" y="166898"/>
            <a:ext cx="4994565" cy="3092374"/>
          </a:xfrm>
          <a:prstGeom prst="rect">
            <a:avLst/>
          </a:prstGeom>
        </p:spPr>
      </p:pic>
      <p:pic>
        <p:nvPicPr>
          <p:cNvPr id="6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296668E-2479-283F-A725-820FF377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55" y="3520240"/>
            <a:ext cx="4994562" cy="31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ooded road with a sign&#10;&#10;Description automatically generated">
            <a:extLst>
              <a:ext uri="{FF2B5EF4-FFF2-40B4-BE49-F238E27FC236}">
                <a16:creationId xmlns:a16="http://schemas.microsoft.com/office/drawing/2014/main" id="{46A306FB-B4C6-03DC-31B5-61C63498D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0" y="0"/>
            <a:ext cx="1029092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DF2720-41CB-83C9-AC8D-71A540190FF8}"/>
              </a:ext>
            </a:extLst>
          </p:cNvPr>
          <p:cNvSpPr/>
          <p:nvPr/>
        </p:nvSpPr>
        <p:spPr>
          <a:xfrm rot="300000">
            <a:off x="-476562" y="-397647"/>
            <a:ext cx="6621015" cy="7643811"/>
          </a:xfrm>
          <a:prstGeom prst="rect">
            <a:avLst/>
          </a:prstGeom>
          <a:solidFill>
            <a:srgbClr val="F4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38" y="87192"/>
            <a:ext cx="5779699" cy="4831751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Every mouthful counts: Unlocking a metropolitan food revolution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47C746-1B28-2A28-AC9D-FB0E3719C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0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8E0A12-1C73-F034-6E5E-1B8ACDD9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F2720-41CB-83C9-AC8D-71A540190FF8}"/>
              </a:ext>
            </a:extLst>
          </p:cNvPr>
          <p:cNvSpPr/>
          <p:nvPr/>
        </p:nvSpPr>
        <p:spPr>
          <a:xfrm rot="21308536">
            <a:off x="5700182" y="-392906"/>
            <a:ext cx="6889009" cy="7643811"/>
          </a:xfrm>
          <a:prstGeom prst="rect">
            <a:avLst/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2037347"/>
            <a:ext cx="5779699" cy="20564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Our research themes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47C746-1B28-2A28-AC9D-FB0E3719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0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8E0A12-1C73-F034-6E5E-1B8ACDD9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EF28-CA9B-DE10-E09A-1B1B1850CDDC}"/>
              </a:ext>
            </a:extLst>
          </p:cNvPr>
          <p:cNvSpPr txBox="1"/>
          <p:nvPr/>
        </p:nvSpPr>
        <p:spPr>
          <a:xfrm>
            <a:off x="316301" y="2037347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Governance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Farming and food  growing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Food waste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Procurement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E93A200C-9CA7-699E-9A00-20C3CD98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2" y="2172238"/>
            <a:ext cx="5412146" cy="3064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7ED576-DC1F-5416-0437-689B268AF2D6}"/>
              </a:ext>
            </a:extLst>
          </p:cNvPr>
          <p:cNvSpPr/>
          <p:nvPr/>
        </p:nvSpPr>
        <p:spPr>
          <a:xfrm rot="21300000">
            <a:off x="5620012" y="-457731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159" y="108804"/>
            <a:ext cx="5828582" cy="12824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Why did we do this?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5EDA94C-447F-843E-D71A-6296D127C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15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93F4904-6C83-8463-3217-0F4241B98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9642-FD43-3CB2-E511-72E0D400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155" y="1438261"/>
            <a:ext cx="6249845" cy="459712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Food makes up over 1/3 GHGs and main driver of biodiversity destruction in the UK.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Metropolitan councils wield substantial influence in steering Britain's food system toward a sustainable path 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Huge missed opportunity for councils to unlock co-benefits. 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Provide a clear and comprehensive roadmap for action.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D25BA28-513D-AA4D-75A9-BC81137D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23" y="0"/>
            <a:ext cx="11983741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1D18E-B606-8A32-5029-453E4D1CFE4D}"/>
              </a:ext>
            </a:extLst>
          </p:cNvPr>
          <p:cNvSpPr/>
          <p:nvPr/>
        </p:nvSpPr>
        <p:spPr>
          <a:xfrm rot="300000">
            <a:off x="-377123" y="-380970"/>
            <a:ext cx="6894910" cy="7643811"/>
          </a:xfrm>
          <a:prstGeom prst="rect">
            <a:avLst/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5828582" cy="12824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What did we find?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2DAE6B7-79AE-AB06-AB47-28BAAA5D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00" y="6187971"/>
            <a:ext cx="719140" cy="666770"/>
          </a:xfrm>
          <a:prstGeom prst="rect">
            <a:avLst/>
          </a:prstGeom>
        </p:spPr>
      </p:pic>
      <p:pic>
        <p:nvPicPr>
          <p:cNvPr id="13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1A1FA184-C234-E45D-5E10-4FAD5892B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7" y="6203457"/>
            <a:ext cx="647703" cy="6357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4A7E59-01B6-FFCC-024E-199A9339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1146"/>
            <a:ext cx="6517640" cy="435133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On average, metropolitan councils scored less than one third (31%) of available points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36% had only a ‘basic’ set of policies in place 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Six in ten councils are taking no meaningful action</a:t>
            </a:r>
            <a:endParaRPr lang="en-US" b="1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Just 3% have more developed and measurable plans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Councils working with food partnerships scored better 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4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C26894-3E99-9AF6-6B17-2143AF3980C0}"/>
              </a:ext>
            </a:extLst>
          </p:cNvPr>
          <p:cNvSpPr/>
          <p:nvPr/>
        </p:nvSpPr>
        <p:spPr>
          <a:xfrm rot="-300000">
            <a:off x="5554145" y="-616745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21" y="108804"/>
            <a:ext cx="5828582" cy="12824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What did we find?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0E34D8A-3A80-68B1-CCAE-5143A8CF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21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B649941-8DEF-0DEB-7C6E-D94A7ECB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9F3E74E1-AB95-7A4F-D7B1-BE785934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-1"/>
          <a:stretch/>
        </p:blipFill>
        <p:spPr bwMode="auto">
          <a:xfrm>
            <a:off x="43578" y="1820091"/>
            <a:ext cx="5191893" cy="32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2E8A-8116-40E5-A990-6E97E7D1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398" y="1745932"/>
            <a:ext cx="6471602" cy="423694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Similar scores to non-metropolitan councils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Performed better on Policy, Strategy and Partnership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National guidance frustrates progress on food waste 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Councils excelled in Land Use, Farming and Planning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5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6388C62C-FE38-66AF-CDF7-33C23E550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3257090" y="651601"/>
            <a:ext cx="11786942" cy="62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1D18E-B606-8A32-5029-453E4D1CFE4D}"/>
              </a:ext>
            </a:extLst>
          </p:cNvPr>
          <p:cNvSpPr/>
          <p:nvPr/>
        </p:nvSpPr>
        <p:spPr>
          <a:xfrm rot="300000">
            <a:off x="-348226" y="-388847"/>
            <a:ext cx="6621015" cy="7643811"/>
          </a:xfrm>
          <a:prstGeom prst="rect">
            <a:avLst/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5828582" cy="12824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Governance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2DAE6B7-79AE-AB06-AB47-28BAAA5D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3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1A1FA184-C234-E45D-5E10-4FAD5892B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3D46-47EC-CE51-2D09-D010C726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6" y="1607725"/>
            <a:ext cx="5605924" cy="435133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100% had declared a climate and nature emergency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56% have food partnerships 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87% had a climate action plan</a:t>
            </a: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But only 15% scored ‘better’ in this area - putting in place governance structures and interventions to deliver on their plan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B24510B6-7182-42E1-92D3-48E64B55D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-3259521" y="653143"/>
            <a:ext cx="11784013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F1F08-91DE-085D-3DD7-8F18BD86269C}"/>
              </a:ext>
            </a:extLst>
          </p:cNvPr>
          <p:cNvSpPr/>
          <p:nvPr/>
        </p:nvSpPr>
        <p:spPr>
          <a:xfrm rot="-300000">
            <a:off x="5554145" y="-380999"/>
            <a:ext cx="7037733" cy="7619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21" y="108804"/>
            <a:ext cx="5828582" cy="1282431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Farming and food growing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0E34D8A-3A80-68B1-CCAE-5143A8CF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774" y="5959066"/>
            <a:ext cx="719140" cy="666770"/>
          </a:xfrm>
          <a:prstGeom prst="rect">
            <a:avLst/>
          </a:prstGeom>
        </p:spPr>
      </p:pic>
      <p:pic>
        <p:nvPicPr>
          <p:cNvPr id="21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2B649941-8DEF-0DEB-7C6E-D94A7ECB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834" y="5986457"/>
            <a:ext cx="647703" cy="635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6D91-9930-1E8E-0D48-1518BD45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1" y="1895525"/>
            <a:ext cx="6705600" cy="405995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Marginally better on land use, farming and planning compared to other council types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Potential in community food growing and allotments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>
                <a:solidFill>
                  <a:schemeClr val="bg1"/>
                </a:solidFill>
              </a:rPr>
              <a:t>Opportunities to collaborate with rural neighbours and utilise peri-urban and rural land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5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ie chart with green and blue circles&#10;&#10;Description automatically generated">
            <a:extLst>
              <a:ext uri="{FF2B5EF4-FFF2-40B4-BE49-F238E27FC236}">
                <a16:creationId xmlns:a16="http://schemas.microsoft.com/office/drawing/2014/main" id="{CDF173A4-F83C-9E1C-F5C9-0FD82C2FB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>
          <a:xfrm>
            <a:off x="3382028" y="556591"/>
            <a:ext cx="11929583" cy="6301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1D18E-B606-8A32-5029-453E4D1CFE4D}"/>
              </a:ext>
            </a:extLst>
          </p:cNvPr>
          <p:cNvSpPr/>
          <p:nvPr/>
        </p:nvSpPr>
        <p:spPr>
          <a:xfrm rot="300000">
            <a:off x="-348226" y="-388847"/>
            <a:ext cx="6621015" cy="7643811"/>
          </a:xfrm>
          <a:prstGeom prst="rect">
            <a:avLst/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6EA7-90E2-8870-086E-3508ACFA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5828582" cy="1282431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Food waste management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2DAE6B7-79AE-AB06-AB47-28BAAA5DC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8" y="5935254"/>
            <a:ext cx="719140" cy="666770"/>
          </a:xfrm>
          <a:prstGeom prst="rect">
            <a:avLst/>
          </a:prstGeom>
        </p:spPr>
      </p:pic>
      <p:pic>
        <p:nvPicPr>
          <p:cNvPr id="13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1A1FA184-C234-E45D-5E10-4FAD5892B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78" y="5962645"/>
            <a:ext cx="647703" cy="6357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B5B53B-9688-7633-7641-3D391831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8" y="1839022"/>
            <a:ext cx="5828582" cy="435133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Poor performance in food waste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b="1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83% scored inadequately, with only 3% receiving a ‘better’ score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b="1">
                <a:solidFill>
                  <a:schemeClr val="bg1"/>
                </a:solidFill>
                <a:latin typeface="+mj-lt"/>
              </a:rPr>
              <a:t> </a:t>
            </a:r>
            <a:endParaRPr lang="en-US" b="1">
              <a:solidFill>
                <a:schemeClr val="bg1"/>
              </a:solidFill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+mj-lt"/>
              </a:rPr>
              <a:t>Urgent need for the expansion of food waste collection and scaling up  surplus food distribution 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7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831b1f-0b1d-4fe6-a71d-47585d8b0c5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A61F4D364994BB57BAA57CF5A8669" ma:contentTypeVersion="16" ma:contentTypeDescription="Create a new document." ma:contentTypeScope="" ma:versionID="6f3be7f685f31ce729f734c32d69fec9">
  <xsd:schema xmlns:xsd="http://www.w3.org/2001/XMLSchema" xmlns:xs="http://www.w3.org/2001/XMLSchema" xmlns:p="http://schemas.microsoft.com/office/2006/metadata/properties" xmlns:ns2="01831b1f-0b1d-4fe6-a71d-47585d8b0c56" xmlns:ns3="8965ead9-9b83-4abb-abb6-bd6a23c82347" targetNamespace="http://schemas.microsoft.com/office/2006/metadata/properties" ma:root="true" ma:fieldsID="951218dd1bcdac6fb432bdf9055e67b2" ns2:_="" ns3:_="">
    <xsd:import namespace="01831b1f-0b1d-4fe6-a71d-47585d8b0c56"/>
    <xsd:import namespace="8965ead9-9b83-4abb-abb6-bd6a23c82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31b1f-0b1d-4fe6-a71d-47585d8b0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3da009a-0063-440f-8cb9-bbec2be1f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5ead9-9b83-4abb-abb6-bd6a23c823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C6317-5370-4A2A-BA13-95195B43DFBF}">
  <ds:schemaRefs>
    <ds:schemaRef ds:uri="01831b1f-0b1d-4fe6-a71d-47585d8b0c5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FBE1EC-489A-49AA-A1F1-56E13AA7BE23}">
  <ds:schemaRefs>
    <ds:schemaRef ds:uri="01831b1f-0b1d-4fe6-a71d-47585d8b0c56"/>
    <ds:schemaRef ds:uri="8965ead9-9b83-4abb-abb6-bd6a23c823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6FC422-A787-4EF1-98AF-103518D84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Every mouthful counts: Unlocking a metropolitan food revolution</vt:lpstr>
      <vt:lpstr>Our research themes</vt:lpstr>
      <vt:lpstr>Why did we do this?</vt:lpstr>
      <vt:lpstr>What did we find?</vt:lpstr>
      <vt:lpstr>What did we find?</vt:lpstr>
      <vt:lpstr>Governance</vt:lpstr>
      <vt:lpstr>Farming and food growing</vt:lpstr>
      <vt:lpstr>Food waste management</vt:lpstr>
      <vt:lpstr>Procurement</vt:lpstr>
      <vt:lpstr>Recommendations from high performing councils</vt:lpstr>
      <vt:lpstr>Recommendations from Sustain</vt:lpstr>
      <vt:lpstr>Our national policy asks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12</cp:revision>
  <dcterms:created xsi:type="dcterms:W3CDTF">2022-11-02T11:01:07Z</dcterms:created>
  <dcterms:modified xsi:type="dcterms:W3CDTF">2023-12-06T09:14:41Z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0x010100721A61F4D364994BB57BAA57CF5A8669</vt:lpwstr>
  </property>
  <property fmtid="{D5CDD505-2E9C-101B-9397-08002B2CF9AE}" pid="3" name="MediaServiceImageTags">
    <vt:lpwstr/>
  </property>
</Properties>
</file>