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5"/>
  </p:sldMasterIdLst>
  <p:notesMasterIdLst>
    <p:notesMasterId r:id="rId17"/>
  </p:notesMasterIdLst>
  <p:sldIdLst>
    <p:sldId id="256" r:id="rId6"/>
    <p:sldId id="261" r:id="rId7"/>
    <p:sldId id="258" r:id="rId8"/>
    <p:sldId id="260" r:id="rId9"/>
    <p:sldId id="257" r:id="rId10"/>
    <p:sldId id="266" r:id="rId11"/>
    <p:sldId id="262" r:id="rId12"/>
    <p:sldId id="264" r:id="rId13"/>
    <p:sldId id="265" r:id="rId14"/>
    <p:sldId id="263" r:id="rId15"/>
    <p:sldId id="267" r:id="rId16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4400" b="1" kern="1200">
        <a:solidFill>
          <a:schemeClr val="tx2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FC6317"/>
    <a:srgbClr val="008593"/>
    <a:srgbClr val="DF006E"/>
    <a:srgbClr val="399930"/>
    <a:srgbClr val="9C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79260-24EE-FE42-AE92-B8FEAFB9E9B6}" v="2" dt="2021-02-15T18:03:37.718"/>
    <p1510:client id="{DCE4DEB6-CEE8-4C8A-4061-F547108E91FA}" v="2" dt="2023-09-25T12:20:53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95"/>
  </p:normalViewPr>
  <p:slideViewPr>
    <p:cSldViewPr>
      <p:cViewPr varScale="1">
        <p:scale>
          <a:sx n="114" d="100"/>
          <a:sy n="114" d="100"/>
        </p:scale>
        <p:origin x="1290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BEED6-F9A0-5945-9C98-6895BA2ED27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AE86D-C6B2-B047-9241-31ABD39B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4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79376" y="2132856"/>
            <a:ext cx="13033448" cy="5616624"/>
          </a:xfrm>
          <a:prstGeom prst="roundRect">
            <a:avLst>
              <a:gd name="adj" fmla="val 7595"/>
            </a:avLst>
          </a:prstGeom>
          <a:solidFill>
            <a:srgbClr val="7B1D8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Picture 6" descr="LG_Association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76672"/>
            <a:ext cx="1950216" cy="1152128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1825" y="44450"/>
            <a:ext cx="5762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9975" y="2314129"/>
            <a:ext cx="8420100" cy="1125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9975" y="3404592"/>
            <a:ext cx="69342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4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263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0442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564904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3284984"/>
            <a:ext cx="4376738" cy="2952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2564904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3284984"/>
            <a:ext cx="4378325" cy="2952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8705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2415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33320" y="6453336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 err="1"/>
              <a:t>www.local.gov.uk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52592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380132"/>
            <a:ext cx="8915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2027832"/>
            <a:ext cx="89154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84200" y="6453188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29" name="Picture 1" descr="LG_Association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0350"/>
            <a:ext cx="121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9" r:id="rId3"/>
    <p:sldLayoutId id="2147483693" r:id="rId4"/>
    <p:sldLayoutId id="214748369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1278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975" y="2492896"/>
            <a:ext cx="8420100" cy="1125537"/>
          </a:xfrm>
        </p:spPr>
        <p:txBody>
          <a:bodyPr anchor="t"/>
          <a:lstStyle/>
          <a:p>
            <a:pPr>
              <a:defRPr/>
            </a:pPr>
            <a:r>
              <a:rPr lang="en-GB" dirty="0">
                <a:cs typeface="+mj-cs"/>
              </a:rPr>
              <a:t>Every Mouthful Counts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cs typeface="+mn-cs"/>
              </a:rPr>
              <a:t>Nick Porter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400925" y="6308725"/>
            <a:ext cx="20875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dirty="0" err="1">
                <a:solidFill>
                  <a:schemeClr val="bg1"/>
                </a:solidFill>
                <a:cs typeface="+mn-cs"/>
              </a:rPr>
              <a:t>www.local.gov.uk</a:t>
            </a:r>
            <a:endParaRPr lang="en-GB" sz="1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B15DC0-5F4E-B840-D463-DB627D5B6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76200"/>
            <a:ext cx="943304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6FE64-54F7-A363-5AF2-DCD8CF10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48" y="0"/>
            <a:ext cx="9906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F25B95-9872-672B-C50D-39D7AEB2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065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D2D971-7659-0668-E3DD-89C8752E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3E79-3B48-2C4F-8080-C515A84E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-1107504"/>
            <a:ext cx="8915400" cy="576263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8187E-B17B-63CB-5BEE-A031C6A2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B4DD2-3101-C503-FB08-3B7D65AE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6D323-EFC0-B1F7-8168-CBA83B429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32" y="3315650"/>
            <a:ext cx="6465168" cy="3392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60B54-12D7-F62E-A269-DF9DD148A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8" y="1862"/>
            <a:ext cx="6694462" cy="34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9920-05C0-078A-F550-324101A3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24534D-B788-EDE2-B65B-2AED70FCC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737" y="3796506"/>
            <a:ext cx="7172325" cy="7429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1E1EC2-6B22-FCFD-4305-8D04A1E56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39" y="0"/>
            <a:ext cx="9942964" cy="5477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F3DF7-08F4-613B-0452-E3CCBA38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5636617"/>
            <a:ext cx="71723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150BD-A71B-9AF5-B437-8885F33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9060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4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5F67-6AFE-5803-272C-FBF9D973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4F965C-CE3E-7847-E5CC-9EE75B905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268760"/>
            <a:ext cx="9004300" cy="3792140"/>
          </a:xfrm>
        </p:spPr>
      </p:pic>
    </p:spTree>
    <p:extLst>
      <p:ext uri="{BB962C8B-B14F-4D97-AF65-F5344CB8AC3E}">
        <p14:creationId xmlns:p14="http://schemas.microsoft.com/office/powerpoint/2010/main" val="8569873"/>
      </p:ext>
    </p:extLst>
  </p:cSld>
  <p:clrMapOvr>
    <a:masterClrMapping/>
  </p:clrMapOvr>
</p:sld>
</file>

<file path=ppt/theme/theme1.xml><?xml version="1.0" encoding="utf-8"?>
<a:theme xmlns:a="http://schemas.openxmlformats.org/drawingml/2006/main" name="LGA powerpoint template NEW 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492"/>
      </a:hlink>
      <a:folHlink>
        <a:srgbClr val="008492"/>
      </a:folHlink>
    </a:clrScheme>
    <a:fontScheme name="LG Group 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G Group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 Group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 Group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C36AFBE-3D84-4598-95A8-5053AE9A4BD9}" vid="{B043AC7B-2445-4025-9B7B-C9DB7E6B84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A61F4D364994BB57BAA57CF5A8669" ma:contentTypeVersion="16" ma:contentTypeDescription="Create a new document." ma:contentTypeScope="" ma:versionID="6f3be7f685f31ce729f734c32d69fec9">
  <xsd:schema xmlns:xsd="http://www.w3.org/2001/XMLSchema" xmlns:xs="http://www.w3.org/2001/XMLSchema" xmlns:p="http://schemas.microsoft.com/office/2006/metadata/properties" xmlns:ns2="01831b1f-0b1d-4fe6-a71d-47585d8b0c56" xmlns:ns3="8965ead9-9b83-4abb-abb6-bd6a23c82347" targetNamespace="http://schemas.microsoft.com/office/2006/metadata/properties" ma:root="true" ma:fieldsID="951218dd1bcdac6fb432bdf9055e67b2" ns2:_="" ns3:_="">
    <xsd:import namespace="01831b1f-0b1d-4fe6-a71d-47585d8b0c56"/>
    <xsd:import namespace="8965ead9-9b83-4abb-abb6-bd6a23c82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31b1f-0b1d-4fe6-a71d-47585d8b0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3da009a-0063-440f-8cb9-bbec2be1f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5ead9-9b83-4abb-abb6-bd6a23c823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831b1f-0b1d-4fe6-a71d-47585d8b0c56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BAB536-FC7D-4E32-9F6A-C0C7BD54B76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956844F-9F9F-494F-A263-4377CC58BD5F}"/>
</file>

<file path=customXml/itemProps3.xml><?xml version="1.0" encoding="utf-8"?>
<ds:datastoreItem xmlns:ds="http://schemas.openxmlformats.org/officeDocument/2006/customXml" ds:itemID="{0372A84B-3241-4C98-9903-63736B5348BE}">
  <ds:schemaRefs>
    <ds:schemaRef ds:uri="8848b217-2e01-42ee-803b-98a7566be44d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5ad81db-9254-4f90-ac79-77be303284f0"/>
    <ds:schemaRef ds:uri="http://schemas.microsoft.com/office/2006/metadata/properties"/>
    <ds:schemaRef ds:uri="http://www.w3.org/XML/1998/namespace"/>
    <ds:schemaRef ds:uri="http://purl.org/dc/elements/1.1/"/>
    <ds:schemaRef ds:uri="c5b0e574-a2a8-474b-ab1d-82ba70679876"/>
  </ds:schemaRefs>
</ds:datastoreItem>
</file>

<file path=customXml/itemProps4.xml><?xml version="1.0" encoding="utf-8"?>
<ds:datastoreItem xmlns:ds="http://schemas.openxmlformats.org/officeDocument/2006/customXml" ds:itemID="{47A84DA3-0913-44CD-9840-D9EE1DB3AB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LGA accessible powerpoint</Template>
  <TotalTime>56</TotalTime>
  <Words>17</Words>
  <Application>Microsoft Office PowerPoint</Application>
  <PresentationFormat>A4 Paper (210x297 mm)</PresentationFormat>
  <Paragraphs>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LGA powerpoint template NEW v2</vt:lpstr>
      <vt:lpstr>Every Mouthful Counts</vt:lpstr>
      <vt:lpstr>PowerPoint Presentation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slide template</dc:title>
  <dc:creator>Jemma Goode</dc:creator>
  <cp:lastModifiedBy>Nick Porter</cp:lastModifiedBy>
  <cp:revision>6</cp:revision>
  <dcterms:created xsi:type="dcterms:W3CDTF">2022-01-12T13:45:33Z</dcterms:created>
  <dcterms:modified xsi:type="dcterms:W3CDTF">2023-12-05T11:34:07Z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C.identifier">
    <vt:lpwstr>IDEA</vt:lpwstr>
  </property>
  <property fmtid="{D5CDD505-2E9C-101B-9397-08002B2CF9AE}" pid="3" name="DC.date.issued">
    <vt:lpwstr>2010-07-26T00:00:00Z</vt:lpwstr>
  </property>
  <property fmtid="{D5CDD505-2E9C-101B-9397-08002B2CF9AE}" pid="4" name="Move to Archive">
    <vt:lpwstr>Current</vt:lpwstr>
  </property>
  <property fmtid="{D5CDD505-2E9C-101B-9397-08002B2CF9AE}" pid="5" name="DC.Description">
    <vt:lpwstr>powerpoint template</vt:lpwstr>
  </property>
  <property fmtid="{D5CDD505-2E9C-101B-9397-08002B2CF9AE}" pid="6" name="Status">
    <vt:lpwstr>[None]</vt:lpwstr>
  </property>
  <property fmtid="{D5CDD505-2E9C-101B-9397-08002B2CF9AE}" pid="7" name="DC.Author">
    <vt:lpwstr>Julia White</vt:lpwstr>
  </property>
  <property fmtid="{D5CDD505-2E9C-101B-9397-08002B2CF9AE}" pid="8" name="DC.creator">
    <vt:lpwstr>Marketing</vt:lpwstr>
  </property>
  <property fmtid="{D5CDD505-2E9C-101B-9397-08002B2CF9AE}" pid="9" name="Date">
    <vt:lpwstr>2010-07-26T00:00:00Z</vt:lpwstr>
  </property>
  <property fmtid="{D5CDD505-2E9C-101B-9397-08002B2CF9AE}" pid="10" name="DC.Language">
    <vt:lpwstr>eng</vt:lpwstr>
  </property>
  <property fmtid="{D5CDD505-2E9C-101B-9397-08002B2CF9AE}" pid="11" name="Work area">
    <vt:lpwstr/>
  </property>
  <property fmtid="{D5CDD505-2E9C-101B-9397-08002B2CF9AE}" pid="12" name="DC.Type">
    <vt:lpwstr/>
  </property>
  <property fmtid="{D5CDD505-2E9C-101B-9397-08002B2CF9AE}" pid="13" name="e-GMS.subject.keyword">
    <vt:lpwstr/>
  </property>
  <property fmtid="{D5CDD505-2E9C-101B-9397-08002B2CF9AE}" pid="14" name="LGA Template">
    <vt:lpwstr>Template</vt:lpwstr>
  </property>
  <property fmtid="{D5CDD505-2E9C-101B-9397-08002B2CF9AE}" pid="15" name="ContentTypeId">
    <vt:lpwstr>0x010100721A61F4D364994BB57BAA57CF5A8669</vt:lpwstr>
  </property>
  <property fmtid="{D5CDD505-2E9C-101B-9397-08002B2CF9AE}" pid="16" name="Order">
    <vt:r8>13200</vt:r8>
  </property>
  <property fmtid="{D5CDD505-2E9C-101B-9397-08002B2CF9AE}" pid="17" name="xd_Signature">
    <vt:bool>false</vt:bool>
  </property>
  <property fmtid="{D5CDD505-2E9C-101B-9397-08002B2CF9AE}" pid="18" name="xd_ProgID">
    <vt:lpwstr/>
  </property>
  <property fmtid="{D5CDD505-2E9C-101B-9397-08002B2CF9AE}" pid="19" name="TriggerFlowInfo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ComplianceAssetId">
    <vt:lpwstr/>
  </property>
  <property fmtid="{D5CDD505-2E9C-101B-9397-08002B2CF9AE}" pid="23" name="TemplateUrl">
    <vt:lpwstr/>
  </property>
  <property fmtid="{D5CDD505-2E9C-101B-9397-08002B2CF9AE}" pid="24" name="_ExtendedDescription">
    <vt:lpwstr/>
  </property>
  <property fmtid="{D5CDD505-2E9C-101B-9397-08002B2CF9AE}" pid="25" name="Document owner">
    <vt:lpwstr/>
  </property>
</Properties>
</file>