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diagrams/layout2.xml" ContentType="application/vnd.openxmlformats-officedocument.drawingml.diagramLayout+xml"/>
  <Override PartName="/ppt/theme/theme1.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146849080" r:id="rId3"/>
    <p:sldId id="2146849070" r:id="rId4"/>
    <p:sldId id="2146849069" r:id="rId5"/>
    <p:sldId id="2146849071" r:id="rId6"/>
    <p:sldId id="2146849075" r:id="rId7"/>
    <p:sldId id="2146849082" r:id="rId8"/>
    <p:sldId id="2146849077" r:id="rId9"/>
    <p:sldId id="2146849084" r:id="rId10"/>
    <p:sldId id="21468490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606" autoAdjust="0"/>
  </p:normalViewPr>
  <p:slideViewPr>
    <p:cSldViewPr snapToGrid="0">
      <p:cViewPr varScale="1">
        <p:scale>
          <a:sx n="96" d="100"/>
          <a:sy n="96" d="100"/>
        </p:scale>
        <p:origin x="10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95790-9C66-49A1-82C9-4A29E6982203}" type="doc">
      <dgm:prSet loTypeId="urn:microsoft.com/office/officeart/2017/3/layout/DropPinTimeline" loCatId="process" qsTypeId="urn:microsoft.com/office/officeart/2005/8/quickstyle/simple1" qsCatId="simple" csTypeId="urn:microsoft.com/office/officeart/2005/8/colors/accent1_5" csCatId="accent1" phldr="1"/>
      <dgm:spPr/>
      <dgm:t>
        <a:bodyPr/>
        <a:lstStyle/>
        <a:p>
          <a:endParaRPr lang="en-US"/>
        </a:p>
      </dgm:t>
    </dgm:pt>
    <dgm:pt modelId="{E6B38590-D5D2-4CD6-B732-BADBC39233D3}">
      <dgm:prSet custT="1"/>
      <dgm:spPr/>
      <dgm:t>
        <a:bodyPr/>
        <a:lstStyle/>
        <a:p>
          <a:pPr>
            <a:defRPr b="1"/>
          </a:pPr>
          <a:r>
            <a:rPr lang="en-US" sz="1800">
              <a:latin typeface="Calibri" panose="020F0502020204030204" pitchFamily="34" charset="0"/>
              <a:cs typeface="Calibri" panose="020F0502020204030204" pitchFamily="34" charset="0"/>
            </a:rPr>
            <a:t>2013</a:t>
          </a:r>
        </a:p>
      </dgm:t>
    </dgm:pt>
    <dgm:pt modelId="{603D9BF6-F3E7-4F78-B3FE-B7F3544B61AB}" type="parTrans" cxnId="{76C4F1F3-5F49-4528-9DB7-1FF1FE5039C8}">
      <dgm:prSet/>
      <dgm:spPr/>
      <dgm:t>
        <a:bodyPr/>
        <a:lstStyle/>
        <a:p>
          <a:endParaRPr lang="en-US" sz="1800">
            <a:latin typeface="Calibri" panose="020F0502020204030204" pitchFamily="34" charset="0"/>
            <a:cs typeface="Calibri" panose="020F0502020204030204" pitchFamily="34" charset="0"/>
          </a:endParaRPr>
        </a:p>
      </dgm:t>
    </dgm:pt>
    <dgm:pt modelId="{F1A7CC24-D508-44D2-8420-39A9F1428D8D}" type="sibTrans" cxnId="{76C4F1F3-5F49-4528-9DB7-1FF1FE5039C8}">
      <dgm:prSet/>
      <dgm:spPr/>
      <dgm:t>
        <a:bodyPr/>
        <a:lstStyle/>
        <a:p>
          <a:endParaRPr lang="en-US" sz="1800">
            <a:latin typeface="Calibri" panose="020F0502020204030204" pitchFamily="34" charset="0"/>
            <a:cs typeface="Calibri" panose="020F0502020204030204" pitchFamily="34" charset="0"/>
          </a:endParaRPr>
        </a:p>
      </dgm:t>
    </dgm:pt>
    <dgm:pt modelId="{C944CDAB-FC8F-421F-8BFD-21E6B9BA28F4}">
      <dgm:prSet custT="1"/>
      <dgm:spPr/>
      <dgm:t>
        <a:bodyPr/>
        <a:lstStyle/>
        <a:p>
          <a:r>
            <a:rPr lang="en-US" sz="1800">
              <a:latin typeface="Calibri" panose="020F0502020204030204" pitchFamily="34" charset="0"/>
              <a:cs typeface="Calibri" panose="020F0502020204030204" pitchFamily="34" charset="0"/>
            </a:rPr>
            <a:t>Food Newcastle established</a:t>
          </a:r>
        </a:p>
      </dgm:t>
    </dgm:pt>
    <dgm:pt modelId="{5D9D38DD-65AD-4251-8752-8DD8130660DD}" type="parTrans" cxnId="{B45F75FE-C591-46C8-ADA7-00BDAC4BCA06}">
      <dgm:prSet/>
      <dgm:spPr/>
      <dgm:t>
        <a:bodyPr/>
        <a:lstStyle/>
        <a:p>
          <a:endParaRPr lang="en-US" sz="1800">
            <a:latin typeface="Calibri" panose="020F0502020204030204" pitchFamily="34" charset="0"/>
            <a:cs typeface="Calibri" panose="020F0502020204030204" pitchFamily="34" charset="0"/>
          </a:endParaRPr>
        </a:p>
      </dgm:t>
    </dgm:pt>
    <dgm:pt modelId="{4712984C-76B3-446A-8ECC-E07EF899CE19}" type="sibTrans" cxnId="{B45F75FE-C591-46C8-ADA7-00BDAC4BCA06}">
      <dgm:prSet/>
      <dgm:spPr/>
      <dgm:t>
        <a:bodyPr/>
        <a:lstStyle/>
        <a:p>
          <a:endParaRPr lang="en-US" sz="1800">
            <a:latin typeface="Calibri" panose="020F0502020204030204" pitchFamily="34" charset="0"/>
            <a:cs typeface="Calibri" panose="020F0502020204030204" pitchFamily="34" charset="0"/>
          </a:endParaRPr>
        </a:p>
      </dgm:t>
    </dgm:pt>
    <dgm:pt modelId="{D5A69BE7-6A62-4657-A349-D9A38A1000EE}">
      <dgm:prSet custT="1"/>
      <dgm:spPr/>
      <dgm:t>
        <a:bodyPr/>
        <a:lstStyle/>
        <a:p>
          <a:pPr>
            <a:defRPr b="1"/>
          </a:pPr>
          <a:endParaRPr lang="en-US" sz="1800" dirty="0">
            <a:latin typeface="Calibri" panose="020F0502020204030204" pitchFamily="34" charset="0"/>
            <a:cs typeface="Calibri" panose="020F0502020204030204" pitchFamily="34" charset="0"/>
          </a:endParaRPr>
        </a:p>
      </dgm:t>
    </dgm:pt>
    <dgm:pt modelId="{9B0C039A-8AF1-4BCC-9BAD-EA9196F98E2D}" type="parTrans" cxnId="{F9D9B9D7-53DA-443D-BC06-176DAAD40CD3}">
      <dgm:prSet/>
      <dgm:spPr/>
      <dgm:t>
        <a:bodyPr/>
        <a:lstStyle/>
        <a:p>
          <a:endParaRPr lang="en-US" sz="1800">
            <a:latin typeface="Calibri" panose="020F0502020204030204" pitchFamily="34" charset="0"/>
            <a:cs typeface="Calibri" panose="020F0502020204030204" pitchFamily="34" charset="0"/>
          </a:endParaRPr>
        </a:p>
      </dgm:t>
    </dgm:pt>
    <dgm:pt modelId="{D847671A-E733-42B9-A015-85E9E946E564}" type="sibTrans" cxnId="{F9D9B9D7-53DA-443D-BC06-176DAAD40CD3}">
      <dgm:prSet/>
      <dgm:spPr/>
      <dgm:t>
        <a:bodyPr/>
        <a:lstStyle/>
        <a:p>
          <a:endParaRPr lang="en-US" sz="1800">
            <a:latin typeface="Calibri" panose="020F0502020204030204" pitchFamily="34" charset="0"/>
            <a:cs typeface="Calibri" panose="020F0502020204030204" pitchFamily="34" charset="0"/>
          </a:endParaRPr>
        </a:p>
      </dgm:t>
    </dgm:pt>
    <dgm:pt modelId="{E2672E6D-E975-402D-A372-ABE39F4439E1}">
      <dgm:prSet custT="1"/>
      <dgm:spPr/>
      <dgm:t>
        <a:bodyPr/>
        <a:lstStyle/>
        <a:p>
          <a:r>
            <a:rPr lang="en-US" sz="1800" dirty="0">
              <a:latin typeface="Calibri" panose="020F0502020204030204" pitchFamily="34" charset="0"/>
              <a:cs typeface="Calibri" panose="020F0502020204030204" pitchFamily="34" charset="0"/>
            </a:rPr>
            <a:t>Climate Emergency declared</a:t>
          </a:r>
        </a:p>
      </dgm:t>
    </dgm:pt>
    <dgm:pt modelId="{6850804A-9CE5-4191-B2ED-2857EB9A90C4}" type="parTrans" cxnId="{778C1415-C9DF-40EF-9941-CBBD7FE4282D}">
      <dgm:prSet/>
      <dgm:spPr/>
      <dgm:t>
        <a:bodyPr/>
        <a:lstStyle/>
        <a:p>
          <a:endParaRPr lang="en-US" sz="1800">
            <a:latin typeface="Calibri" panose="020F0502020204030204" pitchFamily="34" charset="0"/>
            <a:cs typeface="Calibri" panose="020F0502020204030204" pitchFamily="34" charset="0"/>
          </a:endParaRPr>
        </a:p>
      </dgm:t>
    </dgm:pt>
    <dgm:pt modelId="{ADCAC519-6653-4567-96D8-ACB5994EFE79}" type="sibTrans" cxnId="{778C1415-C9DF-40EF-9941-CBBD7FE4282D}">
      <dgm:prSet/>
      <dgm:spPr/>
      <dgm:t>
        <a:bodyPr/>
        <a:lstStyle/>
        <a:p>
          <a:endParaRPr lang="en-US" sz="1800">
            <a:latin typeface="Calibri" panose="020F0502020204030204" pitchFamily="34" charset="0"/>
            <a:cs typeface="Calibri" panose="020F0502020204030204" pitchFamily="34" charset="0"/>
          </a:endParaRPr>
        </a:p>
      </dgm:t>
    </dgm:pt>
    <dgm:pt modelId="{0B784318-A286-4478-BFCE-C0D85CE32EF5}">
      <dgm:prSet custT="1"/>
      <dgm:spPr/>
      <dgm:t>
        <a:bodyPr/>
        <a:lstStyle/>
        <a:p>
          <a:pPr>
            <a:defRPr b="1"/>
          </a:pPr>
          <a:r>
            <a:rPr lang="en-US" sz="1800" dirty="0">
              <a:latin typeface="Calibri" panose="020F0502020204030204" pitchFamily="34" charset="0"/>
              <a:cs typeface="Calibri" panose="020F0502020204030204" pitchFamily="34" charset="0"/>
            </a:rPr>
            <a:t>2019</a:t>
          </a:r>
        </a:p>
      </dgm:t>
    </dgm:pt>
    <dgm:pt modelId="{613B5793-B269-466B-A10D-1EAFF40D1480}" type="parTrans" cxnId="{B1997595-60E2-418F-8C6A-5E278B6C791D}">
      <dgm:prSet/>
      <dgm:spPr/>
      <dgm:t>
        <a:bodyPr/>
        <a:lstStyle/>
        <a:p>
          <a:endParaRPr lang="en-US" sz="1800">
            <a:latin typeface="Calibri" panose="020F0502020204030204" pitchFamily="34" charset="0"/>
            <a:cs typeface="Calibri" panose="020F0502020204030204" pitchFamily="34" charset="0"/>
          </a:endParaRPr>
        </a:p>
      </dgm:t>
    </dgm:pt>
    <dgm:pt modelId="{1481CE12-B9C0-43EF-9291-7948601221EE}" type="sibTrans" cxnId="{B1997595-60E2-418F-8C6A-5E278B6C791D}">
      <dgm:prSet/>
      <dgm:spPr/>
      <dgm:t>
        <a:bodyPr/>
        <a:lstStyle/>
        <a:p>
          <a:endParaRPr lang="en-US" sz="1800">
            <a:latin typeface="Calibri" panose="020F0502020204030204" pitchFamily="34" charset="0"/>
            <a:cs typeface="Calibri" panose="020F0502020204030204" pitchFamily="34" charset="0"/>
          </a:endParaRPr>
        </a:p>
      </dgm:t>
    </dgm:pt>
    <dgm:pt modelId="{A6C4EBDA-4588-4CD5-9F84-BB4AC7B961E7}">
      <dgm:prSet custT="1"/>
      <dgm:spPr/>
      <dgm:t>
        <a:bodyPr/>
        <a:lstStyle/>
        <a:p>
          <a:r>
            <a:rPr lang="en-US" sz="1800" dirty="0">
              <a:latin typeface="Calibri" panose="020F0502020204030204" pitchFamily="34" charset="0"/>
              <a:cs typeface="Calibri" panose="020F0502020204030204" pitchFamily="34" charset="0"/>
            </a:rPr>
            <a:t>Waste Strategy document published</a:t>
          </a:r>
        </a:p>
      </dgm:t>
    </dgm:pt>
    <dgm:pt modelId="{2BF26A4C-D49A-4166-94EB-A25FC020A45D}" type="parTrans" cxnId="{833EDC4F-758B-4F9F-AB64-FBF810B937CB}">
      <dgm:prSet/>
      <dgm:spPr/>
      <dgm:t>
        <a:bodyPr/>
        <a:lstStyle/>
        <a:p>
          <a:endParaRPr lang="en-US" sz="1800">
            <a:latin typeface="Calibri" panose="020F0502020204030204" pitchFamily="34" charset="0"/>
            <a:cs typeface="Calibri" panose="020F0502020204030204" pitchFamily="34" charset="0"/>
          </a:endParaRPr>
        </a:p>
      </dgm:t>
    </dgm:pt>
    <dgm:pt modelId="{009F7DC7-A60C-4322-A438-95ACA2B97894}" type="sibTrans" cxnId="{833EDC4F-758B-4F9F-AB64-FBF810B937CB}">
      <dgm:prSet/>
      <dgm:spPr/>
      <dgm:t>
        <a:bodyPr/>
        <a:lstStyle/>
        <a:p>
          <a:endParaRPr lang="en-US" sz="1800">
            <a:latin typeface="Calibri" panose="020F0502020204030204" pitchFamily="34" charset="0"/>
            <a:cs typeface="Calibri" panose="020F0502020204030204" pitchFamily="34" charset="0"/>
          </a:endParaRPr>
        </a:p>
      </dgm:t>
    </dgm:pt>
    <dgm:pt modelId="{51836C3C-9FC9-4CE0-9CB2-5093EC057320}">
      <dgm:prSet custT="1"/>
      <dgm:spPr/>
      <dgm:t>
        <a:bodyPr/>
        <a:lstStyle/>
        <a:p>
          <a:pPr>
            <a:defRPr b="1"/>
          </a:pPr>
          <a:r>
            <a:rPr lang="en-US" sz="1800" dirty="0">
              <a:latin typeface="Calibri" panose="020F0502020204030204" pitchFamily="34" charset="0"/>
              <a:cs typeface="Calibri" panose="020F0502020204030204" pitchFamily="34" charset="0"/>
            </a:rPr>
            <a:t>2020</a:t>
          </a:r>
        </a:p>
      </dgm:t>
    </dgm:pt>
    <dgm:pt modelId="{AF39A0E4-F101-40CE-99B8-AC6983AC2A3E}" type="parTrans" cxnId="{3AEA2F79-A89A-47C5-809F-CA2F4F7129D4}">
      <dgm:prSet/>
      <dgm:spPr/>
      <dgm:t>
        <a:bodyPr/>
        <a:lstStyle/>
        <a:p>
          <a:endParaRPr lang="en-US" sz="1800">
            <a:latin typeface="Calibri" panose="020F0502020204030204" pitchFamily="34" charset="0"/>
            <a:cs typeface="Calibri" panose="020F0502020204030204" pitchFamily="34" charset="0"/>
          </a:endParaRPr>
        </a:p>
      </dgm:t>
    </dgm:pt>
    <dgm:pt modelId="{68279674-2293-4258-9C1A-C323CC5AC1D1}" type="sibTrans" cxnId="{3AEA2F79-A89A-47C5-809F-CA2F4F7129D4}">
      <dgm:prSet/>
      <dgm:spPr/>
      <dgm:t>
        <a:bodyPr/>
        <a:lstStyle/>
        <a:p>
          <a:endParaRPr lang="en-US" sz="1800">
            <a:latin typeface="Calibri" panose="020F0502020204030204" pitchFamily="34" charset="0"/>
            <a:cs typeface="Calibri" panose="020F0502020204030204" pitchFamily="34" charset="0"/>
          </a:endParaRPr>
        </a:p>
      </dgm:t>
    </dgm:pt>
    <dgm:pt modelId="{63170E7F-0196-4938-9232-789B277170C5}">
      <dgm:prSet custT="1"/>
      <dgm:spPr/>
      <dgm:t>
        <a:bodyPr/>
        <a:lstStyle/>
        <a:p>
          <a:r>
            <a:rPr lang="en-US" sz="1800" dirty="0">
              <a:latin typeface="Calibri" panose="020F0502020204030204" pitchFamily="34" charset="0"/>
              <a:cs typeface="Calibri" panose="020F0502020204030204" pitchFamily="34" charset="0"/>
            </a:rPr>
            <a:t>Net Zero Action Plan for 2030 published</a:t>
          </a:r>
        </a:p>
      </dgm:t>
    </dgm:pt>
    <dgm:pt modelId="{D2EBE612-B5E6-42C3-AE8F-C67EA928734B}" type="parTrans" cxnId="{963C0201-7C61-4F16-8D7F-711DD75FE0CA}">
      <dgm:prSet/>
      <dgm:spPr/>
      <dgm:t>
        <a:bodyPr/>
        <a:lstStyle/>
        <a:p>
          <a:endParaRPr lang="en-US" sz="1800">
            <a:latin typeface="Calibri" panose="020F0502020204030204" pitchFamily="34" charset="0"/>
            <a:cs typeface="Calibri" panose="020F0502020204030204" pitchFamily="34" charset="0"/>
          </a:endParaRPr>
        </a:p>
      </dgm:t>
    </dgm:pt>
    <dgm:pt modelId="{7A530C66-1B9E-496C-8CF7-A3493BE3E42D}" type="sibTrans" cxnId="{963C0201-7C61-4F16-8D7F-711DD75FE0CA}">
      <dgm:prSet/>
      <dgm:spPr/>
      <dgm:t>
        <a:bodyPr/>
        <a:lstStyle/>
        <a:p>
          <a:endParaRPr lang="en-US" sz="1800">
            <a:latin typeface="Calibri" panose="020F0502020204030204" pitchFamily="34" charset="0"/>
            <a:cs typeface="Calibri" panose="020F0502020204030204" pitchFamily="34" charset="0"/>
          </a:endParaRPr>
        </a:p>
      </dgm:t>
    </dgm:pt>
    <dgm:pt modelId="{2D501918-0D23-4F1D-B3C3-65A2E06C1EA5}" type="pres">
      <dgm:prSet presAssocID="{70095790-9C66-49A1-82C9-4A29E6982203}" presName="root" presStyleCnt="0">
        <dgm:presLayoutVars>
          <dgm:chMax/>
          <dgm:chPref/>
          <dgm:animLvl val="lvl"/>
        </dgm:presLayoutVars>
      </dgm:prSet>
      <dgm:spPr/>
    </dgm:pt>
    <dgm:pt modelId="{8B66F18A-E5F2-48F1-9F41-67C7175FAD41}" type="pres">
      <dgm:prSet presAssocID="{70095790-9C66-49A1-82C9-4A29E6982203}" presName="divider" presStyleLbl="fgAcc1" presStyleIdx="0" presStyleCnt="5"/>
      <dgm:spPr>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tailEnd type="triangle" w="lg" len="lg"/>
        </a:ln>
        <a:effectLst/>
      </dgm:spPr>
    </dgm:pt>
    <dgm:pt modelId="{DAE95DDB-EA67-4E65-AD3A-4C91037C464B}" type="pres">
      <dgm:prSet presAssocID="{70095790-9C66-49A1-82C9-4A29E6982203}" presName="nodes" presStyleCnt="0">
        <dgm:presLayoutVars>
          <dgm:chMax/>
          <dgm:chPref/>
          <dgm:animLvl val="lvl"/>
        </dgm:presLayoutVars>
      </dgm:prSet>
      <dgm:spPr/>
    </dgm:pt>
    <dgm:pt modelId="{E44DFEE7-47AB-43AE-B58E-A284F457775B}" type="pres">
      <dgm:prSet presAssocID="{E6B38590-D5D2-4CD6-B732-BADBC39233D3}" presName="composite" presStyleCnt="0"/>
      <dgm:spPr/>
    </dgm:pt>
    <dgm:pt modelId="{6CFA2FF0-BBB4-4829-87A8-15B137ED6297}" type="pres">
      <dgm:prSet presAssocID="{E6B38590-D5D2-4CD6-B732-BADBC39233D3}" presName="ConnectorPoint" presStyleLbl="lnNode1" presStyleIdx="0" presStyleCnt="4"/>
      <dgm:spPr>
        <a:solidFill>
          <a:schemeClr val="accent1">
            <a:shade val="90000"/>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574A63E-A466-4F8B-9A4F-A3BC2CB50B85}" type="pres">
      <dgm:prSet presAssocID="{E6B38590-D5D2-4CD6-B732-BADBC39233D3}" presName="DropPinPlaceHolder" presStyleCnt="0"/>
      <dgm:spPr/>
    </dgm:pt>
    <dgm:pt modelId="{31FCCAFA-B269-4E7F-8BB4-7BE2232A9476}" type="pres">
      <dgm:prSet presAssocID="{E6B38590-D5D2-4CD6-B732-BADBC39233D3}" presName="DropPin" presStyleLbl="alignNode1" presStyleIdx="0" presStyleCnt="4"/>
      <dgm:spPr/>
    </dgm:pt>
    <dgm:pt modelId="{AA3BB8B6-6C10-4DC9-B65B-15E9869CFBF3}" type="pres">
      <dgm:prSet presAssocID="{E6B38590-D5D2-4CD6-B732-BADBC39233D3}"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68B58CCC-C33B-4C64-AFF6-928BDFAEDC0C}" type="pres">
      <dgm:prSet presAssocID="{E6B38590-D5D2-4CD6-B732-BADBC39233D3}" presName="L2TextContainer" presStyleLbl="revTx" presStyleIdx="0" presStyleCnt="8">
        <dgm:presLayoutVars>
          <dgm:bulletEnabled val="1"/>
        </dgm:presLayoutVars>
      </dgm:prSet>
      <dgm:spPr/>
    </dgm:pt>
    <dgm:pt modelId="{2A1EBBB2-D817-443C-9361-7E3974C38731}" type="pres">
      <dgm:prSet presAssocID="{E6B38590-D5D2-4CD6-B732-BADBC39233D3}" presName="L1TextContainer" presStyleLbl="revTx" presStyleIdx="1" presStyleCnt="8">
        <dgm:presLayoutVars>
          <dgm:chMax val="1"/>
          <dgm:chPref val="1"/>
          <dgm:bulletEnabled val="1"/>
        </dgm:presLayoutVars>
      </dgm:prSet>
      <dgm:spPr/>
    </dgm:pt>
    <dgm:pt modelId="{483C479F-F05B-404B-8EB0-8F479FB7CA2E}" type="pres">
      <dgm:prSet presAssocID="{E6B38590-D5D2-4CD6-B732-BADBC39233D3}" presName="ConnectLine" presStyleLbl="sibTrans1D1" presStyleIdx="0" presStyleCnt="4"/>
      <dgm:spPr>
        <a:noFill/>
        <a:ln w="12700" cap="flat" cmpd="sng" algn="ctr">
          <a:solidFill>
            <a:schemeClr val="accent1">
              <a:shade val="90000"/>
              <a:hueOff val="0"/>
              <a:satOff val="0"/>
              <a:lumOff val="0"/>
              <a:alphaOff val="0"/>
            </a:schemeClr>
          </a:solidFill>
          <a:prstDash val="dash"/>
          <a:miter lim="800000"/>
        </a:ln>
        <a:effectLst/>
      </dgm:spPr>
    </dgm:pt>
    <dgm:pt modelId="{4D8374E5-A960-4246-A73B-C71FD38AFD63}" type="pres">
      <dgm:prSet presAssocID="{E6B38590-D5D2-4CD6-B732-BADBC39233D3}" presName="EmptyPlaceHolder" presStyleCnt="0"/>
      <dgm:spPr/>
    </dgm:pt>
    <dgm:pt modelId="{08523634-4C09-4890-8A3A-AE52A9C37BAD}" type="pres">
      <dgm:prSet presAssocID="{F1A7CC24-D508-44D2-8420-39A9F1428D8D}" presName="spaceBetweenRectangles" presStyleCnt="0"/>
      <dgm:spPr/>
    </dgm:pt>
    <dgm:pt modelId="{7B0C8C3B-389D-43DE-8426-ADA3BAB05E92}" type="pres">
      <dgm:prSet presAssocID="{D5A69BE7-6A62-4657-A349-D9A38A1000EE}" presName="composite" presStyleCnt="0"/>
      <dgm:spPr/>
    </dgm:pt>
    <dgm:pt modelId="{7D6F75FB-F830-4646-BB0B-253D19140313}" type="pres">
      <dgm:prSet presAssocID="{D5A69BE7-6A62-4657-A349-D9A38A1000EE}" presName="ConnectorPoint" presStyleLbl="lnNode1" presStyleIdx="1" presStyleCnt="4"/>
      <dgm:spPr>
        <a:solidFill>
          <a:schemeClr val="accent1">
            <a:shade val="90000"/>
            <a:hueOff val="267231"/>
            <a:satOff val="-12545"/>
            <a:lumOff val="13714"/>
            <a:alphaOff val="-16667"/>
          </a:schemeClr>
        </a:solidFill>
        <a:ln w="6350" cap="flat" cmpd="sng" algn="ctr">
          <a:solidFill>
            <a:schemeClr val="lt1">
              <a:hueOff val="0"/>
              <a:satOff val="0"/>
              <a:lumOff val="0"/>
              <a:alphaOff val="0"/>
            </a:schemeClr>
          </a:solidFill>
          <a:prstDash val="solid"/>
          <a:miter lim="800000"/>
        </a:ln>
        <a:effectLst/>
      </dgm:spPr>
    </dgm:pt>
    <dgm:pt modelId="{033D7802-D548-4C9F-876C-AF335C29E634}" type="pres">
      <dgm:prSet presAssocID="{D5A69BE7-6A62-4657-A349-D9A38A1000EE}" presName="DropPinPlaceHolder" presStyleCnt="0"/>
      <dgm:spPr/>
    </dgm:pt>
    <dgm:pt modelId="{679ADC37-8EE1-4D34-8838-7ADD924859F6}" type="pres">
      <dgm:prSet presAssocID="{D5A69BE7-6A62-4657-A349-D9A38A1000EE}" presName="DropPin" presStyleLbl="alignNode1" presStyleIdx="1" presStyleCnt="4" custLinFactX="93939" custLinFactNeighborX="100000" custLinFactNeighborY="15374"/>
      <dgm:spPr/>
    </dgm:pt>
    <dgm:pt modelId="{68DD8040-EEE1-4989-99DE-ACFCCEAFE56D}" type="pres">
      <dgm:prSet presAssocID="{D5A69BE7-6A62-4657-A349-D9A38A1000EE}"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2E80A762-1F88-4F7D-BCB5-4CDD38E9C221}" type="pres">
      <dgm:prSet presAssocID="{D5A69BE7-6A62-4657-A349-D9A38A1000EE}" presName="L2TextContainer" presStyleLbl="revTx" presStyleIdx="2" presStyleCnt="8">
        <dgm:presLayoutVars>
          <dgm:bulletEnabled val="1"/>
        </dgm:presLayoutVars>
      </dgm:prSet>
      <dgm:spPr/>
    </dgm:pt>
    <dgm:pt modelId="{C0343833-C448-4A13-8292-DB3CFDA80A9D}" type="pres">
      <dgm:prSet presAssocID="{D5A69BE7-6A62-4657-A349-D9A38A1000EE}" presName="L1TextContainer" presStyleLbl="revTx" presStyleIdx="3" presStyleCnt="8" custLinFactNeighborX="-30981" custLinFactNeighborY="4911">
        <dgm:presLayoutVars>
          <dgm:chMax val="1"/>
          <dgm:chPref val="1"/>
          <dgm:bulletEnabled val="1"/>
        </dgm:presLayoutVars>
      </dgm:prSet>
      <dgm:spPr/>
    </dgm:pt>
    <dgm:pt modelId="{5C9797CE-0185-4555-98E4-85A2BA8C4E74}" type="pres">
      <dgm:prSet presAssocID="{D5A69BE7-6A62-4657-A349-D9A38A1000EE}" presName="ConnectLine" presStyleLbl="sibTrans1D1" presStyleIdx="1" presStyleCnt="4" custLinFactX="1119131" custLinFactNeighborX="1200000" custLinFactNeighborY="1725"/>
      <dgm:spPr>
        <a:noFill/>
        <a:ln w="12700" cap="flat" cmpd="sng" algn="ctr">
          <a:solidFill>
            <a:schemeClr val="accent1">
              <a:shade val="90000"/>
              <a:hueOff val="267231"/>
              <a:satOff val="-12545"/>
              <a:lumOff val="13714"/>
              <a:alphaOff val="0"/>
            </a:schemeClr>
          </a:solidFill>
          <a:prstDash val="dash"/>
          <a:miter lim="800000"/>
        </a:ln>
        <a:effectLst/>
      </dgm:spPr>
    </dgm:pt>
    <dgm:pt modelId="{42598C1E-E119-4276-80B0-DB5CF593D762}" type="pres">
      <dgm:prSet presAssocID="{D5A69BE7-6A62-4657-A349-D9A38A1000EE}" presName="EmptyPlaceHolder" presStyleCnt="0"/>
      <dgm:spPr/>
    </dgm:pt>
    <dgm:pt modelId="{EFDCD7A3-6A4D-4483-AC66-BFEB740ADB58}" type="pres">
      <dgm:prSet presAssocID="{D847671A-E733-42B9-A015-85E9E946E564}" presName="spaceBetweenRectangles" presStyleCnt="0"/>
      <dgm:spPr/>
    </dgm:pt>
    <dgm:pt modelId="{ECE30DFC-4D12-4C68-90B7-3EDAB0C7A8EA}" type="pres">
      <dgm:prSet presAssocID="{0B784318-A286-4478-BFCE-C0D85CE32EF5}" presName="composite" presStyleCnt="0"/>
      <dgm:spPr/>
    </dgm:pt>
    <dgm:pt modelId="{7825520C-5B73-4135-A75A-56BA1E095501}" type="pres">
      <dgm:prSet presAssocID="{0B784318-A286-4478-BFCE-C0D85CE32EF5}" presName="ConnectorPoint" presStyleLbl="lnNode1" presStyleIdx="2" presStyleCnt="4"/>
      <dgm:spPr>
        <a:solidFill>
          <a:schemeClr val="accent1">
            <a:shade val="90000"/>
            <a:hueOff val="534462"/>
            <a:satOff val="-25091"/>
            <a:lumOff val="27428"/>
            <a:alphaOff val="-33333"/>
          </a:schemeClr>
        </a:solidFill>
        <a:ln w="6350" cap="flat" cmpd="sng" algn="ctr">
          <a:solidFill>
            <a:schemeClr val="lt1">
              <a:hueOff val="0"/>
              <a:satOff val="0"/>
              <a:lumOff val="0"/>
              <a:alphaOff val="0"/>
            </a:schemeClr>
          </a:solidFill>
          <a:prstDash val="solid"/>
          <a:miter lim="800000"/>
        </a:ln>
        <a:effectLst/>
      </dgm:spPr>
    </dgm:pt>
    <dgm:pt modelId="{2C7C98D9-C6E7-4332-9C6B-38610EB6FEFB}" type="pres">
      <dgm:prSet presAssocID="{0B784318-A286-4478-BFCE-C0D85CE32EF5}" presName="DropPinPlaceHolder" presStyleCnt="0"/>
      <dgm:spPr/>
    </dgm:pt>
    <dgm:pt modelId="{CFF322D2-0BC8-4C32-B309-09DD98B8EC92}" type="pres">
      <dgm:prSet presAssocID="{0B784318-A286-4478-BFCE-C0D85CE32EF5}" presName="DropPin" presStyleLbl="alignNode1" presStyleIdx="2" presStyleCnt="4"/>
      <dgm:spPr/>
    </dgm:pt>
    <dgm:pt modelId="{134F06B9-8821-4AE3-9DED-5E25388510B7}" type="pres">
      <dgm:prSet presAssocID="{0B784318-A286-4478-BFCE-C0D85CE32EF5}"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F19F7780-14B9-48BF-BE6E-FC4F98108348}" type="pres">
      <dgm:prSet presAssocID="{0B784318-A286-4478-BFCE-C0D85CE32EF5}" presName="L2TextContainer" presStyleLbl="revTx" presStyleIdx="4" presStyleCnt="8">
        <dgm:presLayoutVars>
          <dgm:bulletEnabled val="1"/>
        </dgm:presLayoutVars>
      </dgm:prSet>
      <dgm:spPr/>
    </dgm:pt>
    <dgm:pt modelId="{59DECF61-FD4B-40AD-AAC4-6BB81AAFFAE0}" type="pres">
      <dgm:prSet presAssocID="{0B784318-A286-4478-BFCE-C0D85CE32EF5}" presName="L1TextContainer" presStyleLbl="revTx" presStyleIdx="5" presStyleCnt="8">
        <dgm:presLayoutVars>
          <dgm:chMax val="1"/>
          <dgm:chPref val="1"/>
          <dgm:bulletEnabled val="1"/>
        </dgm:presLayoutVars>
      </dgm:prSet>
      <dgm:spPr/>
    </dgm:pt>
    <dgm:pt modelId="{AD7A8364-729B-46C3-9AC7-D3B77DBF69E6}" type="pres">
      <dgm:prSet presAssocID="{0B784318-A286-4478-BFCE-C0D85CE32EF5}" presName="ConnectLine" presStyleLbl="sibTrans1D1" presStyleIdx="2" presStyleCnt="4"/>
      <dgm:spPr>
        <a:noFill/>
        <a:ln w="12700" cap="flat" cmpd="sng" algn="ctr">
          <a:solidFill>
            <a:schemeClr val="accent1">
              <a:shade val="90000"/>
              <a:hueOff val="534462"/>
              <a:satOff val="-25091"/>
              <a:lumOff val="27428"/>
              <a:alphaOff val="0"/>
            </a:schemeClr>
          </a:solidFill>
          <a:prstDash val="dash"/>
          <a:miter lim="800000"/>
        </a:ln>
        <a:effectLst/>
      </dgm:spPr>
    </dgm:pt>
    <dgm:pt modelId="{EF816B20-5DC4-4AFB-84B2-1C276AFD30B6}" type="pres">
      <dgm:prSet presAssocID="{0B784318-A286-4478-BFCE-C0D85CE32EF5}" presName="EmptyPlaceHolder" presStyleCnt="0"/>
      <dgm:spPr/>
    </dgm:pt>
    <dgm:pt modelId="{F88A85F0-15EC-4F3C-B818-F80D08E393AB}" type="pres">
      <dgm:prSet presAssocID="{1481CE12-B9C0-43EF-9291-7948601221EE}" presName="spaceBetweenRectangles" presStyleCnt="0"/>
      <dgm:spPr/>
    </dgm:pt>
    <dgm:pt modelId="{3FD420FD-6AEC-42E9-9AB4-E8E10B697820}" type="pres">
      <dgm:prSet presAssocID="{51836C3C-9FC9-4CE0-9CB2-5093EC057320}" presName="composite" presStyleCnt="0"/>
      <dgm:spPr/>
    </dgm:pt>
    <dgm:pt modelId="{A9EB2B04-DA96-40CB-B471-9782C7AEA787}" type="pres">
      <dgm:prSet presAssocID="{51836C3C-9FC9-4CE0-9CB2-5093EC057320}" presName="ConnectorPoint" presStyleLbl="lnNode1" presStyleIdx="3" presStyleCnt="4"/>
      <dgm:spPr>
        <a:solidFill>
          <a:schemeClr val="accent1">
            <a:shade val="90000"/>
            <a:hueOff val="801693"/>
            <a:satOff val="-37636"/>
            <a:lumOff val="41142"/>
            <a:alphaOff val="-50000"/>
          </a:schemeClr>
        </a:solidFill>
        <a:ln w="6350" cap="flat" cmpd="sng" algn="ctr">
          <a:solidFill>
            <a:schemeClr val="lt1">
              <a:hueOff val="0"/>
              <a:satOff val="0"/>
              <a:lumOff val="0"/>
              <a:alphaOff val="0"/>
            </a:schemeClr>
          </a:solidFill>
          <a:prstDash val="solid"/>
          <a:miter lim="800000"/>
        </a:ln>
        <a:effectLst/>
      </dgm:spPr>
    </dgm:pt>
    <dgm:pt modelId="{390700F7-801D-4BE2-B256-32AC7AF1F6CF}" type="pres">
      <dgm:prSet presAssocID="{51836C3C-9FC9-4CE0-9CB2-5093EC057320}" presName="DropPinPlaceHolder" presStyleCnt="0"/>
      <dgm:spPr/>
    </dgm:pt>
    <dgm:pt modelId="{B78EF592-FF63-4191-AA0C-6BA9E505B42F}" type="pres">
      <dgm:prSet presAssocID="{51836C3C-9FC9-4CE0-9CB2-5093EC057320}" presName="DropPin" presStyleLbl="alignNode1" presStyleIdx="3" presStyleCnt="4"/>
      <dgm:spPr/>
    </dgm:pt>
    <dgm:pt modelId="{7B3D8782-05AF-4373-9260-7D5A5C2D92A7}" type="pres">
      <dgm:prSet presAssocID="{51836C3C-9FC9-4CE0-9CB2-5093EC057320}"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2E350223-19C0-47B4-BD4A-1F35EE9A81FF}" type="pres">
      <dgm:prSet presAssocID="{51836C3C-9FC9-4CE0-9CB2-5093EC057320}" presName="L2TextContainer" presStyleLbl="revTx" presStyleIdx="6" presStyleCnt="8">
        <dgm:presLayoutVars>
          <dgm:bulletEnabled val="1"/>
        </dgm:presLayoutVars>
      </dgm:prSet>
      <dgm:spPr/>
    </dgm:pt>
    <dgm:pt modelId="{4991C35F-D45A-42FB-BCB3-6D629E2BA449}" type="pres">
      <dgm:prSet presAssocID="{51836C3C-9FC9-4CE0-9CB2-5093EC057320}" presName="L1TextContainer" presStyleLbl="revTx" presStyleIdx="7" presStyleCnt="8">
        <dgm:presLayoutVars>
          <dgm:chMax val="1"/>
          <dgm:chPref val="1"/>
          <dgm:bulletEnabled val="1"/>
        </dgm:presLayoutVars>
      </dgm:prSet>
      <dgm:spPr/>
    </dgm:pt>
    <dgm:pt modelId="{E3FA12EC-67F2-45C2-BDB9-F969E5B6A87B}" type="pres">
      <dgm:prSet presAssocID="{51836C3C-9FC9-4CE0-9CB2-5093EC057320}" presName="ConnectLine" presStyleLbl="sibTrans1D1" presStyleIdx="3" presStyleCnt="4"/>
      <dgm:spPr>
        <a:noFill/>
        <a:ln w="12700" cap="flat" cmpd="sng" algn="ctr">
          <a:solidFill>
            <a:schemeClr val="accent1">
              <a:shade val="90000"/>
              <a:hueOff val="801693"/>
              <a:satOff val="-37636"/>
              <a:lumOff val="41142"/>
              <a:alphaOff val="0"/>
            </a:schemeClr>
          </a:solidFill>
          <a:prstDash val="dash"/>
          <a:miter lim="800000"/>
        </a:ln>
        <a:effectLst/>
      </dgm:spPr>
    </dgm:pt>
    <dgm:pt modelId="{2F71DDC1-4347-409F-A08C-476FB80B4B53}" type="pres">
      <dgm:prSet presAssocID="{51836C3C-9FC9-4CE0-9CB2-5093EC057320}" presName="EmptyPlaceHolder" presStyleCnt="0"/>
      <dgm:spPr/>
    </dgm:pt>
  </dgm:ptLst>
  <dgm:cxnLst>
    <dgm:cxn modelId="{963C0201-7C61-4F16-8D7F-711DD75FE0CA}" srcId="{51836C3C-9FC9-4CE0-9CB2-5093EC057320}" destId="{63170E7F-0196-4938-9232-789B277170C5}" srcOrd="0" destOrd="0" parTransId="{D2EBE612-B5E6-42C3-AE8F-C67EA928734B}" sibTransId="{7A530C66-1B9E-496C-8CF7-A3493BE3E42D}"/>
    <dgm:cxn modelId="{778C1415-C9DF-40EF-9941-CBBD7FE4282D}" srcId="{D5A69BE7-6A62-4657-A349-D9A38A1000EE}" destId="{E2672E6D-E975-402D-A372-ABE39F4439E1}" srcOrd="0" destOrd="0" parTransId="{6850804A-9CE5-4191-B2ED-2857EB9A90C4}" sibTransId="{ADCAC519-6653-4567-96D8-ACB5994EFE79}"/>
    <dgm:cxn modelId="{2D1B381A-7C47-4D3D-83CF-CB853B2F3617}" type="presOf" srcId="{E6B38590-D5D2-4CD6-B732-BADBC39233D3}" destId="{2A1EBBB2-D817-443C-9361-7E3974C38731}" srcOrd="0" destOrd="0" presId="urn:microsoft.com/office/officeart/2017/3/layout/DropPinTimeline"/>
    <dgm:cxn modelId="{197FA229-5F92-4730-B24C-FB25EF7A7968}" type="presOf" srcId="{C944CDAB-FC8F-421F-8BFD-21E6B9BA28F4}" destId="{68B58CCC-C33B-4C64-AFF6-928BDFAEDC0C}" srcOrd="0" destOrd="0" presId="urn:microsoft.com/office/officeart/2017/3/layout/DropPinTimeline"/>
    <dgm:cxn modelId="{2AF4C532-B5AB-4089-9627-4525A432CCA8}" type="presOf" srcId="{E2672E6D-E975-402D-A372-ABE39F4439E1}" destId="{2E80A762-1F88-4F7D-BCB5-4CDD38E9C221}" srcOrd="0" destOrd="0" presId="urn:microsoft.com/office/officeart/2017/3/layout/DropPinTimeline"/>
    <dgm:cxn modelId="{833EDC4F-758B-4F9F-AB64-FBF810B937CB}" srcId="{0B784318-A286-4478-BFCE-C0D85CE32EF5}" destId="{A6C4EBDA-4588-4CD5-9F84-BB4AC7B961E7}" srcOrd="0" destOrd="0" parTransId="{2BF26A4C-D49A-4166-94EB-A25FC020A45D}" sibTransId="{009F7DC7-A60C-4322-A438-95ACA2B97894}"/>
    <dgm:cxn modelId="{3AEA2F79-A89A-47C5-809F-CA2F4F7129D4}" srcId="{70095790-9C66-49A1-82C9-4A29E6982203}" destId="{51836C3C-9FC9-4CE0-9CB2-5093EC057320}" srcOrd="3" destOrd="0" parTransId="{AF39A0E4-F101-40CE-99B8-AC6983AC2A3E}" sibTransId="{68279674-2293-4258-9C1A-C323CC5AC1D1}"/>
    <dgm:cxn modelId="{01EDF97F-325E-4D0D-ACD7-64604832CD05}" type="presOf" srcId="{D5A69BE7-6A62-4657-A349-D9A38A1000EE}" destId="{C0343833-C448-4A13-8292-DB3CFDA80A9D}" srcOrd="0" destOrd="0" presId="urn:microsoft.com/office/officeart/2017/3/layout/DropPinTimeline"/>
    <dgm:cxn modelId="{B1997595-60E2-418F-8C6A-5E278B6C791D}" srcId="{70095790-9C66-49A1-82C9-4A29E6982203}" destId="{0B784318-A286-4478-BFCE-C0D85CE32EF5}" srcOrd="2" destOrd="0" parTransId="{613B5793-B269-466B-A10D-1EAFF40D1480}" sibTransId="{1481CE12-B9C0-43EF-9291-7948601221EE}"/>
    <dgm:cxn modelId="{2DD5FEB1-0C98-4EFA-9BE3-1F9E528AF766}" type="presOf" srcId="{70095790-9C66-49A1-82C9-4A29E6982203}" destId="{2D501918-0D23-4F1D-B3C3-65A2E06C1EA5}" srcOrd="0" destOrd="0" presId="urn:microsoft.com/office/officeart/2017/3/layout/DropPinTimeline"/>
    <dgm:cxn modelId="{742156D0-49AB-47C1-B9E9-4478BB12F82D}" type="presOf" srcId="{0B784318-A286-4478-BFCE-C0D85CE32EF5}" destId="{59DECF61-FD4B-40AD-AAC4-6BB81AAFFAE0}" srcOrd="0" destOrd="0" presId="urn:microsoft.com/office/officeart/2017/3/layout/DropPinTimeline"/>
    <dgm:cxn modelId="{F9D9B9D7-53DA-443D-BC06-176DAAD40CD3}" srcId="{70095790-9C66-49A1-82C9-4A29E6982203}" destId="{D5A69BE7-6A62-4657-A349-D9A38A1000EE}" srcOrd="1" destOrd="0" parTransId="{9B0C039A-8AF1-4BCC-9BAD-EA9196F98E2D}" sibTransId="{D847671A-E733-42B9-A015-85E9E946E564}"/>
    <dgm:cxn modelId="{298F75DC-E88D-4D41-BA53-94266D7456AC}" type="presOf" srcId="{63170E7F-0196-4938-9232-789B277170C5}" destId="{2E350223-19C0-47B4-BD4A-1F35EE9A81FF}" srcOrd="0" destOrd="0" presId="urn:microsoft.com/office/officeart/2017/3/layout/DropPinTimeline"/>
    <dgm:cxn modelId="{47B6ABEB-37EB-47E9-9F82-29B440AB2FE1}" type="presOf" srcId="{51836C3C-9FC9-4CE0-9CB2-5093EC057320}" destId="{4991C35F-D45A-42FB-BCB3-6D629E2BA449}" srcOrd="0" destOrd="0" presId="urn:microsoft.com/office/officeart/2017/3/layout/DropPinTimeline"/>
    <dgm:cxn modelId="{CE123FF0-5A1B-436B-A428-11BB65419B0F}" type="presOf" srcId="{A6C4EBDA-4588-4CD5-9F84-BB4AC7B961E7}" destId="{F19F7780-14B9-48BF-BE6E-FC4F98108348}" srcOrd="0" destOrd="0" presId="urn:microsoft.com/office/officeart/2017/3/layout/DropPinTimeline"/>
    <dgm:cxn modelId="{76C4F1F3-5F49-4528-9DB7-1FF1FE5039C8}" srcId="{70095790-9C66-49A1-82C9-4A29E6982203}" destId="{E6B38590-D5D2-4CD6-B732-BADBC39233D3}" srcOrd="0" destOrd="0" parTransId="{603D9BF6-F3E7-4F78-B3FE-B7F3544B61AB}" sibTransId="{F1A7CC24-D508-44D2-8420-39A9F1428D8D}"/>
    <dgm:cxn modelId="{B45F75FE-C591-46C8-ADA7-00BDAC4BCA06}" srcId="{E6B38590-D5D2-4CD6-B732-BADBC39233D3}" destId="{C944CDAB-FC8F-421F-8BFD-21E6B9BA28F4}" srcOrd="0" destOrd="0" parTransId="{5D9D38DD-65AD-4251-8752-8DD8130660DD}" sibTransId="{4712984C-76B3-446A-8ECC-E07EF899CE19}"/>
    <dgm:cxn modelId="{33D0F599-3790-4B56-9FEB-BE33814FC249}" type="presParOf" srcId="{2D501918-0D23-4F1D-B3C3-65A2E06C1EA5}" destId="{8B66F18A-E5F2-48F1-9F41-67C7175FAD41}" srcOrd="0" destOrd="0" presId="urn:microsoft.com/office/officeart/2017/3/layout/DropPinTimeline"/>
    <dgm:cxn modelId="{8C36F915-9F97-4522-8E3D-822EA7289D8A}" type="presParOf" srcId="{2D501918-0D23-4F1D-B3C3-65A2E06C1EA5}" destId="{DAE95DDB-EA67-4E65-AD3A-4C91037C464B}" srcOrd="1" destOrd="0" presId="urn:microsoft.com/office/officeart/2017/3/layout/DropPinTimeline"/>
    <dgm:cxn modelId="{828597DC-237B-44E5-B932-9E3792D798B8}" type="presParOf" srcId="{DAE95DDB-EA67-4E65-AD3A-4C91037C464B}" destId="{E44DFEE7-47AB-43AE-B58E-A284F457775B}" srcOrd="0" destOrd="0" presId="urn:microsoft.com/office/officeart/2017/3/layout/DropPinTimeline"/>
    <dgm:cxn modelId="{91539EFA-5C53-4FA9-99D6-F762A8125EA2}" type="presParOf" srcId="{E44DFEE7-47AB-43AE-B58E-A284F457775B}" destId="{6CFA2FF0-BBB4-4829-87A8-15B137ED6297}" srcOrd="0" destOrd="0" presId="urn:microsoft.com/office/officeart/2017/3/layout/DropPinTimeline"/>
    <dgm:cxn modelId="{408F7258-C5BD-4337-91C5-271CFC937BD6}" type="presParOf" srcId="{E44DFEE7-47AB-43AE-B58E-A284F457775B}" destId="{8574A63E-A466-4F8B-9A4F-A3BC2CB50B85}" srcOrd="1" destOrd="0" presId="urn:microsoft.com/office/officeart/2017/3/layout/DropPinTimeline"/>
    <dgm:cxn modelId="{B3D58926-5649-4C80-A7AC-978E06439F41}" type="presParOf" srcId="{8574A63E-A466-4F8B-9A4F-A3BC2CB50B85}" destId="{31FCCAFA-B269-4E7F-8BB4-7BE2232A9476}" srcOrd="0" destOrd="0" presId="urn:microsoft.com/office/officeart/2017/3/layout/DropPinTimeline"/>
    <dgm:cxn modelId="{B5AC1B49-1123-4569-A955-352B06F359AD}" type="presParOf" srcId="{8574A63E-A466-4F8B-9A4F-A3BC2CB50B85}" destId="{AA3BB8B6-6C10-4DC9-B65B-15E9869CFBF3}" srcOrd="1" destOrd="0" presId="urn:microsoft.com/office/officeart/2017/3/layout/DropPinTimeline"/>
    <dgm:cxn modelId="{3537C0F9-F43E-4F48-9BA5-466670E0657A}" type="presParOf" srcId="{E44DFEE7-47AB-43AE-B58E-A284F457775B}" destId="{68B58CCC-C33B-4C64-AFF6-928BDFAEDC0C}" srcOrd="2" destOrd="0" presId="urn:microsoft.com/office/officeart/2017/3/layout/DropPinTimeline"/>
    <dgm:cxn modelId="{F4F126A6-6502-4B06-9098-F2C004F9C167}" type="presParOf" srcId="{E44DFEE7-47AB-43AE-B58E-A284F457775B}" destId="{2A1EBBB2-D817-443C-9361-7E3974C38731}" srcOrd="3" destOrd="0" presId="urn:microsoft.com/office/officeart/2017/3/layout/DropPinTimeline"/>
    <dgm:cxn modelId="{40CFC455-04F5-465E-9D67-153CC0C4B134}" type="presParOf" srcId="{E44DFEE7-47AB-43AE-B58E-A284F457775B}" destId="{483C479F-F05B-404B-8EB0-8F479FB7CA2E}" srcOrd="4" destOrd="0" presId="urn:microsoft.com/office/officeart/2017/3/layout/DropPinTimeline"/>
    <dgm:cxn modelId="{33D65AB4-493D-4262-A737-3F94A728D624}" type="presParOf" srcId="{E44DFEE7-47AB-43AE-B58E-A284F457775B}" destId="{4D8374E5-A960-4246-A73B-C71FD38AFD63}" srcOrd="5" destOrd="0" presId="urn:microsoft.com/office/officeart/2017/3/layout/DropPinTimeline"/>
    <dgm:cxn modelId="{9350C2B4-DF56-4772-8E36-F4F5AFEC4A55}" type="presParOf" srcId="{DAE95DDB-EA67-4E65-AD3A-4C91037C464B}" destId="{08523634-4C09-4890-8A3A-AE52A9C37BAD}" srcOrd="1" destOrd="0" presId="urn:microsoft.com/office/officeart/2017/3/layout/DropPinTimeline"/>
    <dgm:cxn modelId="{91EAC075-75F2-4F22-BC29-22EF4DE23A7D}" type="presParOf" srcId="{DAE95DDB-EA67-4E65-AD3A-4C91037C464B}" destId="{7B0C8C3B-389D-43DE-8426-ADA3BAB05E92}" srcOrd="2" destOrd="0" presId="urn:microsoft.com/office/officeart/2017/3/layout/DropPinTimeline"/>
    <dgm:cxn modelId="{EC53E419-C02F-4E15-BC01-D6D109370AB5}" type="presParOf" srcId="{7B0C8C3B-389D-43DE-8426-ADA3BAB05E92}" destId="{7D6F75FB-F830-4646-BB0B-253D19140313}" srcOrd="0" destOrd="0" presId="urn:microsoft.com/office/officeart/2017/3/layout/DropPinTimeline"/>
    <dgm:cxn modelId="{E49F80D3-FFD7-462D-9501-BC4F06DDBDA9}" type="presParOf" srcId="{7B0C8C3B-389D-43DE-8426-ADA3BAB05E92}" destId="{033D7802-D548-4C9F-876C-AF335C29E634}" srcOrd="1" destOrd="0" presId="urn:microsoft.com/office/officeart/2017/3/layout/DropPinTimeline"/>
    <dgm:cxn modelId="{2CF1F82B-FADD-463A-8FA9-D0D9D0FDCB8F}" type="presParOf" srcId="{033D7802-D548-4C9F-876C-AF335C29E634}" destId="{679ADC37-8EE1-4D34-8838-7ADD924859F6}" srcOrd="0" destOrd="0" presId="urn:microsoft.com/office/officeart/2017/3/layout/DropPinTimeline"/>
    <dgm:cxn modelId="{B476C5FA-CF0E-4031-8D99-96ABBD39E388}" type="presParOf" srcId="{033D7802-D548-4C9F-876C-AF335C29E634}" destId="{68DD8040-EEE1-4989-99DE-ACFCCEAFE56D}" srcOrd="1" destOrd="0" presId="urn:microsoft.com/office/officeart/2017/3/layout/DropPinTimeline"/>
    <dgm:cxn modelId="{B5C212C8-B6E1-4DB5-A381-B1F3DEC9AD6C}" type="presParOf" srcId="{7B0C8C3B-389D-43DE-8426-ADA3BAB05E92}" destId="{2E80A762-1F88-4F7D-BCB5-4CDD38E9C221}" srcOrd="2" destOrd="0" presId="urn:microsoft.com/office/officeart/2017/3/layout/DropPinTimeline"/>
    <dgm:cxn modelId="{11D96B32-914E-469A-876D-4CE74C2CD347}" type="presParOf" srcId="{7B0C8C3B-389D-43DE-8426-ADA3BAB05E92}" destId="{C0343833-C448-4A13-8292-DB3CFDA80A9D}" srcOrd="3" destOrd="0" presId="urn:microsoft.com/office/officeart/2017/3/layout/DropPinTimeline"/>
    <dgm:cxn modelId="{3CC01395-9FBF-412B-BE9F-FE20E036EC15}" type="presParOf" srcId="{7B0C8C3B-389D-43DE-8426-ADA3BAB05E92}" destId="{5C9797CE-0185-4555-98E4-85A2BA8C4E74}" srcOrd="4" destOrd="0" presId="urn:microsoft.com/office/officeart/2017/3/layout/DropPinTimeline"/>
    <dgm:cxn modelId="{2CCE9DEB-3573-40A4-A0AE-EAC555DF915D}" type="presParOf" srcId="{7B0C8C3B-389D-43DE-8426-ADA3BAB05E92}" destId="{42598C1E-E119-4276-80B0-DB5CF593D762}" srcOrd="5" destOrd="0" presId="urn:microsoft.com/office/officeart/2017/3/layout/DropPinTimeline"/>
    <dgm:cxn modelId="{47972984-9FB4-459E-AF33-4B171E9A215D}" type="presParOf" srcId="{DAE95DDB-EA67-4E65-AD3A-4C91037C464B}" destId="{EFDCD7A3-6A4D-4483-AC66-BFEB740ADB58}" srcOrd="3" destOrd="0" presId="urn:microsoft.com/office/officeart/2017/3/layout/DropPinTimeline"/>
    <dgm:cxn modelId="{FC375F7A-EA15-4211-BD16-EEEDC79BB7D7}" type="presParOf" srcId="{DAE95DDB-EA67-4E65-AD3A-4C91037C464B}" destId="{ECE30DFC-4D12-4C68-90B7-3EDAB0C7A8EA}" srcOrd="4" destOrd="0" presId="urn:microsoft.com/office/officeart/2017/3/layout/DropPinTimeline"/>
    <dgm:cxn modelId="{9184D39D-3FCA-42AC-95D0-984D7DDDF4BA}" type="presParOf" srcId="{ECE30DFC-4D12-4C68-90B7-3EDAB0C7A8EA}" destId="{7825520C-5B73-4135-A75A-56BA1E095501}" srcOrd="0" destOrd="0" presId="urn:microsoft.com/office/officeart/2017/3/layout/DropPinTimeline"/>
    <dgm:cxn modelId="{4A96B9D2-6911-4870-AF0A-1ADBE6A39452}" type="presParOf" srcId="{ECE30DFC-4D12-4C68-90B7-3EDAB0C7A8EA}" destId="{2C7C98D9-C6E7-4332-9C6B-38610EB6FEFB}" srcOrd="1" destOrd="0" presId="urn:microsoft.com/office/officeart/2017/3/layout/DropPinTimeline"/>
    <dgm:cxn modelId="{112E5626-B081-456E-A2CB-FC7071053299}" type="presParOf" srcId="{2C7C98D9-C6E7-4332-9C6B-38610EB6FEFB}" destId="{CFF322D2-0BC8-4C32-B309-09DD98B8EC92}" srcOrd="0" destOrd="0" presId="urn:microsoft.com/office/officeart/2017/3/layout/DropPinTimeline"/>
    <dgm:cxn modelId="{3D0FE123-05AC-4B41-9397-0BB09B64D2BF}" type="presParOf" srcId="{2C7C98D9-C6E7-4332-9C6B-38610EB6FEFB}" destId="{134F06B9-8821-4AE3-9DED-5E25388510B7}" srcOrd="1" destOrd="0" presId="urn:microsoft.com/office/officeart/2017/3/layout/DropPinTimeline"/>
    <dgm:cxn modelId="{B49C0E26-9BBA-4068-868F-087CF4FEF68F}" type="presParOf" srcId="{ECE30DFC-4D12-4C68-90B7-3EDAB0C7A8EA}" destId="{F19F7780-14B9-48BF-BE6E-FC4F98108348}" srcOrd="2" destOrd="0" presId="urn:microsoft.com/office/officeart/2017/3/layout/DropPinTimeline"/>
    <dgm:cxn modelId="{8BB3EFC2-8B06-4A3E-ACB5-6E95CCF3ED62}" type="presParOf" srcId="{ECE30DFC-4D12-4C68-90B7-3EDAB0C7A8EA}" destId="{59DECF61-FD4B-40AD-AAC4-6BB81AAFFAE0}" srcOrd="3" destOrd="0" presId="urn:microsoft.com/office/officeart/2017/3/layout/DropPinTimeline"/>
    <dgm:cxn modelId="{617201F3-F92B-4EA2-82BC-73251BC13A89}" type="presParOf" srcId="{ECE30DFC-4D12-4C68-90B7-3EDAB0C7A8EA}" destId="{AD7A8364-729B-46C3-9AC7-D3B77DBF69E6}" srcOrd="4" destOrd="0" presId="urn:microsoft.com/office/officeart/2017/3/layout/DropPinTimeline"/>
    <dgm:cxn modelId="{6B22F324-EA6D-4688-AB35-2E885C90F949}" type="presParOf" srcId="{ECE30DFC-4D12-4C68-90B7-3EDAB0C7A8EA}" destId="{EF816B20-5DC4-4AFB-84B2-1C276AFD30B6}" srcOrd="5" destOrd="0" presId="urn:microsoft.com/office/officeart/2017/3/layout/DropPinTimeline"/>
    <dgm:cxn modelId="{291475FD-73B4-45E9-BD46-65258FB22C0F}" type="presParOf" srcId="{DAE95DDB-EA67-4E65-AD3A-4C91037C464B}" destId="{F88A85F0-15EC-4F3C-B818-F80D08E393AB}" srcOrd="5" destOrd="0" presId="urn:microsoft.com/office/officeart/2017/3/layout/DropPinTimeline"/>
    <dgm:cxn modelId="{9849319A-1723-426C-88B0-A82181512E56}" type="presParOf" srcId="{DAE95DDB-EA67-4E65-AD3A-4C91037C464B}" destId="{3FD420FD-6AEC-42E9-9AB4-E8E10B697820}" srcOrd="6" destOrd="0" presId="urn:microsoft.com/office/officeart/2017/3/layout/DropPinTimeline"/>
    <dgm:cxn modelId="{95F351DE-1A79-4608-814D-E113458F18D7}" type="presParOf" srcId="{3FD420FD-6AEC-42E9-9AB4-E8E10B697820}" destId="{A9EB2B04-DA96-40CB-B471-9782C7AEA787}" srcOrd="0" destOrd="0" presId="urn:microsoft.com/office/officeart/2017/3/layout/DropPinTimeline"/>
    <dgm:cxn modelId="{E91B47BA-06DC-4960-88D0-4A260F8D8EA3}" type="presParOf" srcId="{3FD420FD-6AEC-42E9-9AB4-E8E10B697820}" destId="{390700F7-801D-4BE2-B256-32AC7AF1F6CF}" srcOrd="1" destOrd="0" presId="urn:microsoft.com/office/officeart/2017/3/layout/DropPinTimeline"/>
    <dgm:cxn modelId="{F251D189-B813-4E81-BAD7-E2ADACED5B2F}" type="presParOf" srcId="{390700F7-801D-4BE2-B256-32AC7AF1F6CF}" destId="{B78EF592-FF63-4191-AA0C-6BA9E505B42F}" srcOrd="0" destOrd="0" presId="urn:microsoft.com/office/officeart/2017/3/layout/DropPinTimeline"/>
    <dgm:cxn modelId="{EE5C5FEF-F0A1-4D20-8B76-1EBD75A6AE91}" type="presParOf" srcId="{390700F7-801D-4BE2-B256-32AC7AF1F6CF}" destId="{7B3D8782-05AF-4373-9260-7D5A5C2D92A7}" srcOrd="1" destOrd="0" presId="urn:microsoft.com/office/officeart/2017/3/layout/DropPinTimeline"/>
    <dgm:cxn modelId="{F5B1487E-5030-4DBA-B12E-98FE0E9E69D7}" type="presParOf" srcId="{3FD420FD-6AEC-42E9-9AB4-E8E10B697820}" destId="{2E350223-19C0-47B4-BD4A-1F35EE9A81FF}" srcOrd="2" destOrd="0" presId="urn:microsoft.com/office/officeart/2017/3/layout/DropPinTimeline"/>
    <dgm:cxn modelId="{A5AA60C0-85C6-411F-B70E-3893071B81F7}" type="presParOf" srcId="{3FD420FD-6AEC-42E9-9AB4-E8E10B697820}" destId="{4991C35F-D45A-42FB-BCB3-6D629E2BA449}" srcOrd="3" destOrd="0" presId="urn:microsoft.com/office/officeart/2017/3/layout/DropPinTimeline"/>
    <dgm:cxn modelId="{5515E0C0-2DE7-4862-BB1B-074BD74EB735}" type="presParOf" srcId="{3FD420FD-6AEC-42E9-9AB4-E8E10B697820}" destId="{E3FA12EC-67F2-45C2-BDB9-F969E5B6A87B}" srcOrd="4" destOrd="0" presId="urn:microsoft.com/office/officeart/2017/3/layout/DropPinTimeline"/>
    <dgm:cxn modelId="{ABF60288-29BD-45B5-A0A9-7A02FF760DEA}" type="presParOf" srcId="{3FD420FD-6AEC-42E9-9AB4-E8E10B697820}" destId="{2F71DDC1-4347-409F-A08C-476FB80B4B53}"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6212B-3590-475C-9A00-2DDEBE948C5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81A5AAFB-7B1F-4A4C-8979-74F9F237A79E}">
      <dgm:prSet custT="1"/>
      <dgm:spPr/>
      <dgm:t>
        <a:bodyPr/>
        <a:lstStyle/>
        <a:p>
          <a:pPr algn="ctr"/>
          <a:r>
            <a:rPr lang="en-GB" sz="2000" b="1" dirty="0">
              <a:latin typeface="Calibri" panose="020F0502020204030204" pitchFamily="34" charset="0"/>
              <a:cs typeface="Calibri" panose="020F0502020204030204" pitchFamily="34" charset="0"/>
            </a:rPr>
            <a:t>Youth Climate Summit - </a:t>
          </a:r>
          <a:r>
            <a:rPr lang="en-GB" sz="2000" dirty="0">
              <a:latin typeface="Calibri" panose="020F0502020204030204" pitchFamily="34" charset="0"/>
              <a:cs typeface="Calibri" panose="020F0502020204030204" pitchFamily="34" charset="0"/>
            </a:rPr>
            <a:t>Our most recent event on the 13</a:t>
          </a:r>
          <a:r>
            <a:rPr lang="en-GB" sz="2000" baseline="30000" dirty="0">
              <a:latin typeface="Calibri" panose="020F0502020204030204" pitchFamily="34" charset="0"/>
              <a:cs typeface="Calibri" panose="020F0502020204030204" pitchFamily="34" charset="0"/>
            </a:rPr>
            <a:t>th</a:t>
          </a:r>
          <a:r>
            <a:rPr lang="en-GB" sz="2000" dirty="0">
              <a:latin typeface="Calibri" panose="020F0502020204030204" pitchFamily="34" charset="0"/>
              <a:cs typeface="Calibri" panose="020F0502020204030204" pitchFamily="34" charset="0"/>
            </a:rPr>
            <a:t> of November 2023 was attended by 85 students and focused on sustainable food and waste with representatives from </a:t>
          </a:r>
          <a:r>
            <a:rPr lang="en-GB" sz="2000" b="0" dirty="0">
              <a:latin typeface="Calibri" panose="020F0502020204030204" pitchFamily="34" charset="0"/>
              <a:cs typeface="Calibri" panose="020F0502020204030204" pitchFamily="34" charset="0"/>
            </a:rPr>
            <a:t>BIND and Food Newcastle</a:t>
          </a:r>
          <a:r>
            <a:rPr lang="en-GB"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attending alongside our catering managers to explore sustainability in school menus and around the city.</a:t>
          </a:r>
          <a:endParaRPr lang="en-US" sz="2000" dirty="0">
            <a:latin typeface="Calibri" panose="020F0502020204030204" pitchFamily="34" charset="0"/>
            <a:cs typeface="Calibri" panose="020F0502020204030204" pitchFamily="34" charset="0"/>
          </a:endParaRPr>
        </a:p>
      </dgm:t>
    </dgm:pt>
    <dgm:pt modelId="{3B4107EB-A108-4611-959C-3A554A51A4AC}" type="parTrans" cxnId="{D443C128-4F8A-4FB7-A71F-93C9900776AF}">
      <dgm:prSet/>
      <dgm:spPr/>
      <dgm:t>
        <a:bodyPr/>
        <a:lstStyle/>
        <a:p>
          <a:pPr algn="ctr"/>
          <a:endParaRPr lang="en-US" sz="2000"/>
        </a:p>
      </dgm:t>
    </dgm:pt>
    <dgm:pt modelId="{8FE0A0BB-87DA-4368-A790-4983C5FD9CE7}" type="sibTrans" cxnId="{D443C128-4F8A-4FB7-A71F-93C9900776AF}">
      <dgm:prSet/>
      <dgm:spPr/>
      <dgm:t>
        <a:bodyPr/>
        <a:lstStyle/>
        <a:p>
          <a:pPr algn="ctr"/>
          <a:endParaRPr lang="en-US" sz="2000"/>
        </a:p>
      </dgm:t>
    </dgm:pt>
    <dgm:pt modelId="{F1444346-3363-4C15-92B7-C846EC38B7AF}">
      <dgm:prSet custT="1"/>
      <dgm:spPr/>
      <dgm:t>
        <a:bodyPr/>
        <a:lstStyle/>
        <a:p>
          <a:pPr algn="ctr"/>
          <a:r>
            <a:rPr lang="en-GB" sz="2000" b="1" dirty="0" err="1">
              <a:latin typeface="Calibri" panose="020F0502020204030204" pitchFamily="34" charset="0"/>
              <a:cs typeface="Calibri" panose="020F0502020204030204" pitchFamily="34" charset="0"/>
            </a:rPr>
            <a:t>GreenStreet</a:t>
          </a:r>
          <a:r>
            <a:rPr lang="en-GB" sz="2000" b="1" dirty="0">
              <a:latin typeface="Calibri" panose="020F0502020204030204" pitchFamily="34" charset="0"/>
              <a:cs typeface="Calibri" panose="020F0502020204030204" pitchFamily="34" charset="0"/>
            </a:rPr>
            <a:t> - </a:t>
          </a:r>
          <a:r>
            <a:rPr lang="en-GB" sz="2000" b="0" dirty="0">
              <a:latin typeface="Calibri" panose="020F0502020204030204" pitchFamily="34" charset="0"/>
              <a:cs typeface="Calibri" panose="020F0502020204030204" pitchFamily="34" charset="0"/>
            </a:rPr>
            <a:t>Our </a:t>
          </a:r>
          <a:r>
            <a:rPr lang="en-GB" sz="2000" b="0" dirty="0" err="1">
              <a:latin typeface="Calibri" panose="020F0502020204030204" pitchFamily="34" charset="0"/>
              <a:cs typeface="Calibri" panose="020F0502020204030204" pitchFamily="34" charset="0"/>
            </a:rPr>
            <a:t>GreenStreet</a:t>
          </a:r>
          <a:r>
            <a:rPr lang="en-GB" sz="2000" b="0" dirty="0">
              <a:latin typeface="Calibri" panose="020F0502020204030204" pitchFamily="34" charset="0"/>
              <a:cs typeface="Calibri" panose="020F0502020204030204" pitchFamily="34" charset="0"/>
            </a:rPr>
            <a:t> programme aims </a:t>
          </a:r>
          <a:r>
            <a:rPr lang="en-GB" sz="2000" b="0" dirty="0">
              <a:effectLst/>
              <a:latin typeface="Calibri" panose="020F0502020204030204" pitchFamily="34" charset="0"/>
              <a:ea typeface="Calibri" panose="020F0502020204030204" pitchFamily="34" charset="0"/>
              <a:cs typeface="Calibri" panose="020F0502020204030204" pitchFamily="34" charset="0"/>
            </a:rPr>
            <a:t>to promote sustainability among local businesses- a particular focus will be around food waste involvement and combining products and ideas between local businesses to create sustainable high streets.</a:t>
          </a:r>
          <a:r>
            <a:rPr lang="en-GB" sz="2000" b="0" dirty="0">
              <a:latin typeface="Calibri" panose="020F0502020204030204" pitchFamily="34" charset="0"/>
              <a:cs typeface="Calibri" panose="020F0502020204030204" pitchFamily="34" charset="0"/>
            </a:rPr>
            <a:t> </a:t>
          </a:r>
          <a:endParaRPr lang="en-US" sz="2000" b="0" dirty="0">
            <a:latin typeface="Calibri" panose="020F0502020204030204" pitchFamily="34" charset="0"/>
            <a:cs typeface="Calibri" panose="020F0502020204030204" pitchFamily="34" charset="0"/>
          </a:endParaRPr>
        </a:p>
      </dgm:t>
    </dgm:pt>
    <dgm:pt modelId="{BF0FEA9A-118E-46EA-937B-B6750FDB5A23}" type="parTrans" cxnId="{49E91CA6-774E-4A75-B637-57642B23D7C8}">
      <dgm:prSet/>
      <dgm:spPr/>
      <dgm:t>
        <a:bodyPr/>
        <a:lstStyle/>
        <a:p>
          <a:pPr algn="ctr"/>
          <a:endParaRPr lang="en-US" sz="2000"/>
        </a:p>
      </dgm:t>
    </dgm:pt>
    <dgm:pt modelId="{36FC5A24-A817-4523-B201-B707967CB827}" type="sibTrans" cxnId="{49E91CA6-774E-4A75-B637-57642B23D7C8}">
      <dgm:prSet/>
      <dgm:spPr/>
      <dgm:t>
        <a:bodyPr/>
        <a:lstStyle/>
        <a:p>
          <a:pPr algn="ctr"/>
          <a:endParaRPr lang="en-US" sz="2000"/>
        </a:p>
      </dgm:t>
    </dgm:pt>
    <dgm:pt modelId="{CB3AD817-48B7-4C59-821F-DC9DB8CC451A}">
      <dgm:prSet custT="1"/>
      <dgm:spPr/>
      <dgm:t>
        <a:bodyPr/>
        <a:lstStyle/>
        <a:p>
          <a:pPr algn="ctr"/>
          <a:r>
            <a:rPr lang="en-GB" sz="2000" b="1" dirty="0">
              <a:latin typeface="Calibri" panose="020F0502020204030204" pitchFamily="34" charset="0"/>
              <a:cs typeface="Calibri" panose="020F0502020204030204" pitchFamily="34" charset="0"/>
            </a:rPr>
            <a:t>Food Newcastle - </a:t>
          </a:r>
          <a:r>
            <a:rPr lang="en-GB" sz="2000" dirty="0">
              <a:effectLst/>
              <a:latin typeface="Calibri" panose="020F0502020204030204" pitchFamily="34" charset="0"/>
              <a:ea typeface="Calibri" panose="020F0502020204030204" pitchFamily="34" charset="0"/>
              <a:cs typeface="Times New Roman" panose="02020603050405020304" pitchFamily="18" charset="0"/>
            </a:rPr>
            <a:t>has a wide-reaching local community including different food organisations like </a:t>
          </a:r>
          <a:r>
            <a:rPr lang="en-GB" sz="2000" b="0" dirty="0">
              <a:effectLst/>
              <a:latin typeface="Calibri" panose="020F0502020204030204" pitchFamily="34" charset="0"/>
              <a:ea typeface="Calibri" panose="020F0502020204030204" pitchFamily="34" charset="0"/>
              <a:cs typeface="Times New Roman" panose="02020603050405020304" pitchFamily="18" charset="0"/>
            </a:rPr>
            <a:t>foodbanks, other local food partnerships and charity organisations like FADNE and Nourish.</a:t>
          </a:r>
          <a:endParaRPr lang="en-US" sz="2000" b="0" dirty="0">
            <a:latin typeface="Calibri" panose="020F0502020204030204" pitchFamily="34" charset="0"/>
            <a:cs typeface="Calibri" panose="020F0502020204030204" pitchFamily="34" charset="0"/>
          </a:endParaRPr>
        </a:p>
      </dgm:t>
    </dgm:pt>
    <dgm:pt modelId="{B60B58D8-D25A-488E-A21D-9819FACEE259}" type="parTrans" cxnId="{B60FF45F-3E81-406B-BFB1-09B538B5BFFA}">
      <dgm:prSet/>
      <dgm:spPr/>
      <dgm:t>
        <a:bodyPr/>
        <a:lstStyle/>
        <a:p>
          <a:pPr algn="ctr"/>
          <a:endParaRPr lang="en-US" sz="2000"/>
        </a:p>
      </dgm:t>
    </dgm:pt>
    <dgm:pt modelId="{14645AAB-819C-4DA1-9CCB-635073F77B43}" type="sibTrans" cxnId="{B60FF45F-3E81-406B-BFB1-09B538B5BFFA}">
      <dgm:prSet/>
      <dgm:spPr/>
      <dgm:t>
        <a:bodyPr/>
        <a:lstStyle/>
        <a:p>
          <a:pPr algn="ctr"/>
          <a:endParaRPr lang="en-US" sz="2000"/>
        </a:p>
      </dgm:t>
    </dgm:pt>
    <dgm:pt modelId="{83A25D06-C07F-4702-8504-0ECA9D5C35DC}">
      <dgm:prSet custT="1"/>
      <dgm:spPr/>
      <dgm:t>
        <a:bodyPr/>
        <a:lstStyle/>
        <a:p>
          <a:pPr algn="ctr"/>
          <a:r>
            <a:rPr lang="en-GB" sz="2000" b="1">
              <a:latin typeface="Calibri" panose="020F0502020204030204" pitchFamily="34" charset="0"/>
              <a:cs typeface="Calibri" panose="020F0502020204030204" pitchFamily="34" charset="0"/>
            </a:rPr>
            <a:t>Bind - </a:t>
          </a:r>
          <a:r>
            <a:rPr lang="en-GB" sz="2000" b="0">
              <a:effectLst/>
              <a:latin typeface="Calibri" panose="020F0502020204030204" pitchFamily="34" charset="0"/>
              <a:ea typeface="Times New Roman" panose="02020603050405020304" pitchFamily="18" charset="0"/>
              <a:cs typeface="Calibri" panose="020F0502020204030204" pitchFamily="34" charset="0"/>
            </a:rPr>
            <a:t>NCC have been able to ensure community involvement through Bind’s focus groups and ongoing collaboration among local food groups and other similar organisations.</a:t>
          </a:r>
          <a:endParaRPr lang="en-US" sz="2000" b="0" dirty="0">
            <a:latin typeface="Calibri" panose="020F0502020204030204" pitchFamily="34" charset="0"/>
            <a:cs typeface="Calibri" panose="020F0502020204030204" pitchFamily="34" charset="0"/>
          </a:endParaRPr>
        </a:p>
      </dgm:t>
    </dgm:pt>
    <dgm:pt modelId="{C2824D72-A018-4B35-A673-8E43A8CE041F}" type="parTrans" cxnId="{C2F166D4-9E60-42B7-925C-67EE56515BE3}">
      <dgm:prSet/>
      <dgm:spPr/>
      <dgm:t>
        <a:bodyPr/>
        <a:lstStyle/>
        <a:p>
          <a:pPr algn="ctr"/>
          <a:endParaRPr lang="en-US" sz="2000"/>
        </a:p>
      </dgm:t>
    </dgm:pt>
    <dgm:pt modelId="{B5C23DCA-E62D-40F1-9FDF-355E80D2CE96}" type="sibTrans" cxnId="{C2F166D4-9E60-42B7-925C-67EE56515BE3}">
      <dgm:prSet/>
      <dgm:spPr/>
      <dgm:t>
        <a:bodyPr/>
        <a:lstStyle/>
        <a:p>
          <a:pPr algn="ctr"/>
          <a:endParaRPr lang="en-US" sz="2000"/>
        </a:p>
      </dgm:t>
    </dgm:pt>
    <dgm:pt modelId="{2B582625-254F-4BDB-81B9-E939474496D9}" type="pres">
      <dgm:prSet presAssocID="{EEB6212B-3590-475C-9A00-2DDEBE948C52}" presName="vert0" presStyleCnt="0">
        <dgm:presLayoutVars>
          <dgm:dir/>
          <dgm:animOne val="branch"/>
          <dgm:animLvl val="lvl"/>
        </dgm:presLayoutVars>
      </dgm:prSet>
      <dgm:spPr/>
    </dgm:pt>
    <dgm:pt modelId="{D9ADD7C9-DC92-42AA-99C6-ECD7551DBD6D}" type="pres">
      <dgm:prSet presAssocID="{81A5AAFB-7B1F-4A4C-8979-74F9F237A79E}" presName="thickLine" presStyleLbl="alignNode1" presStyleIdx="0" presStyleCnt="4"/>
      <dgm:spPr/>
    </dgm:pt>
    <dgm:pt modelId="{44DBF74D-DADE-4629-B4D7-5BF866CEDBCC}" type="pres">
      <dgm:prSet presAssocID="{81A5AAFB-7B1F-4A4C-8979-74F9F237A79E}" presName="horz1" presStyleCnt="0"/>
      <dgm:spPr/>
    </dgm:pt>
    <dgm:pt modelId="{C605DA54-CB45-42E8-AF6C-93AE42DEA4D2}" type="pres">
      <dgm:prSet presAssocID="{81A5AAFB-7B1F-4A4C-8979-74F9F237A79E}" presName="tx1" presStyleLbl="revTx" presStyleIdx="0" presStyleCnt="4"/>
      <dgm:spPr/>
    </dgm:pt>
    <dgm:pt modelId="{9A4AA075-5B4C-465E-A4F4-E666FC1115E5}" type="pres">
      <dgm:prSet presAssocID="{81A5AAFB-7B1F-4A4C-8979-74F9F237A79E}" presName="vert1" presStyleCnt="0"/>
      <dgm:spPr/>
    </dgm:pt>
    <dgm:pt modelId="{CA22DEBD-C715-4A5C-849E-D3EE132A1F4B}" type="pres">
      <dgm:prSet presAssocID="{F1444346-3363-4C15-92B7-C846EC38B7AF}" presName="thickLine" presStyleLbl="alignNode1" presStyleIdx="1" presStyleCnt="4"/>
      <dgm:spPr/>
    </dgm:pt>
    <dgm:pt modelId="{6557331C-BF22-44F7-AE3E-054A9BF549CE}" type="pres">
      <dgm:prSet presAssocID="{F1444346-3363-4C15-92B7-C846EC38B7AF}" presName="horz1" presStyleCnt="0"/>
      <dgm:spPr/>
    </dgm:pt>
    <dgm:pt modelId="{A312028F-088C-4880-B248-DEB054B3ED08}" type="pres">
      <dgm:prSet presAssocID="{F1444346-3363-4C15-92B7-C846EC38B7AF}" presName="tx1" presStyleLbl="revTx" presStyleIdx="1" presStyleCnt="4" custScaleY="82522"/>
      <dgm:spPr/>
    </dgm:pt>
    <dgm:pt modelId="{F906A961-DA58-4D12-9520-C1B7E76E51BC}" type="pres">
      <dgm:prSet presAssocID="{F1444346-3363-4C15-92B7-C846EC38B7AF}" presName="vert1" presStyleCnt="0"/>
      <dgm:spPr/>
    </dgm:pt>
    <dgm:pt modelId="{CC604F27-D11F-49B0-8007-6655EB298C6D}" type="pres">
      <dgm:prSet presAssocID="{CB3AD817-48B7-4C59-821F-DC9DB8CC451A}" presName="thickLine" presStyleLbl="alignNode1" presStyleIdx="2" presStyleCnt="4"/>
      <dgm:spPr/>
    </dgm:pt>
    <dgm:pt modelId="{E705B174-DD54-451B-9AA3-5A20A59136EF}" type="pres">
      <dgm:prSet presAssocID="{CB3AD817-48B7-4C59-821F-DC9DB8CC451A}" presName="horz1" presStyleCnt="0"/>
      <dgm:spPr/>
    </dgm:pt>
    <dgm:pt modelId="{3B914AA4-1020-475D-B838-AD8B6C077A0C}" type="pres">
      <dgm:prSet presAssocID="{CB3AD817-48B7-4C59-821F-DC9DB8CC451A}" presName="tx1" presStyleLbl="revTx" presStyleIdx="2" presStyleCnt="4" custScaleY="83551"/>
      <dgm:spPr/>
    </dgm:pt>
    <dgm:pt modelId="{C3B65749-4F8D-446E-B131-B0276E4A3CCF}" type="pres">
      <dgm:prSet presAssocID="{CB3AD817-48B7-4C59-821F-DC9DB8CC451A}" presName="vert1" presStyleCnt="0"/>
      <dgm:spPr/>
    </dgm:pt>
    <dgm:pt modelId="{88E046B3-496A-4AD0-A036-94F093A8E538}" type="pres">
      <dgm:prSet presAssocID="{83A25D06-C07F-4702-8504-0ECA9D5C35DC}" presName="thickLine" presStyleLbl="alignNode1" presStyleIdx="3" presStyleCnt="4"/>
      <dgm:spPr/>
    </dgm:pt>
    <dgm:pt modelId="{8E9C364B-033B-4C5F-A86E-A47D7774D6A0}" type="pres">
      <dgm:prSet presAssocID="{83A25D06-C07F-4702-8504-0ECA9D5C35DC}" presName="horz1" presStyleCnt="0"/>
      <dgm:spPr/>
    </dgm:pt>
    <dgm:pt modelId="{0E1F07EC-6DA8-4B23-84AB-C15739C3B854}" type="pres">
      <dgm:prSet presAssocID="{83A25D06-C07F-4702-8504-0ECA9D5C35DC}" presName="tx1" presStyleLbl="revTx" presStyleIdx="3" presStyleCnt="4" custScaleY="83321"/>
      <dgm:spPr/>
    </dgm:pt>
    <dgm:pt modelId="{A89C3F84-A3DC-4DC3-B36D-5D231CFF3817}" type="pres">
      <dgm:prSet presAssocID="{83A25D06-C07F-4702-8504-0ECA9D5C35DC}" presName="vert1" presStyleCnt="0"/>
      <dgm:spPr/>
    </dgm:pt>
  </dgm:ptLst>
  <dgm:cxnLst>
    <dgm:cxn modelId="{791F8518-017D-4AB1-B328-238090982404}" type="presOf" srcId="{F1444346-3363-4C15-92B7-C846EC38B7AF}" destId="{A312028F-088C-4880-B248-DEB054B3ED08}" srcOrd="0" destOrd="0" presId="urn:microsoft.com/office/officeart/2008/layout/LinedList"/>
    <dgm:cxn modelId="{D443C128-4F8A-4FB7-A71F-93C9900776AF}" srcId="{EEB6212B-3590-475C-9A00-2DDEBE948C52}" destId="{81A5AAFB-7B1F-4A4C-8979-74F9F237A79E}" srcOrd="0" destOrd="0" parTransId="{3B4107EB-A108-4611-959C-3A554A51A4AC}" sibTransId="{8FE0A0BB-87DA-4368-A790-4983C5FD9CE7}"/>
    <dgm:cxn modelId="{B60FF45F-3E81-406B-BFB1-09B538B5BFFA}" srcId="{EEB6212B-3590-475C-9A00-2DDEBE948C52}" destId="{CB3AD817-48B7-4C59-821F-DC9DB8CC451A}" srcOrd="2" destOrd="0" parTransId="{B60B58D8-D25A-488E-A21D-9819FACEE259}" sibTransId="{14645AAB-819C-4DA1-9CCB-635073F77B43}"/>
    <dgm:cxn modelId="{753DDF4D-854E-4611-8E36-E29769BD7F4E}" type="presOf" srcId="{81A5AAFB-7B1F-4A4C-8979-74F9F237A79E}" destId="{C605DA54-CB45-42E8-AF6C-93AE42DEA4D2}" srcOrd="0" destOrd="0" presId="urn:microsoft.com/office/officeart/2008/layout/LinedList"/>
    <dgm:cxn modelId="{49E91CA6-774E-4A75-B637-57642B23D7C8}" srcId="{EEB6212B-3590-475C-9A00-2DDEBE948C52}" destId="{F1444346-3363-4C15-92B7-C846EC38B7AF}" srcOrd="1" destOrd="0" parTransId="{BF0FEA9A-118E-46EA-937B-B6750FDB5A23}" sibTransId="{36FC5A24-A817-4523-B201-B707967CB827}"/>
    <dgm:cxn modelId="{61E603AC-8F56-4E41-91C5-4BEF5289C0BB}" type="presOf" srcId="{EEB6212B-3590-475C-9A00-2DDEBE948C52}" destId="{2B582625-254F-4BDB-81B9-E939474496D9}" srcOrd="0" destOrd="0" presId="urn:microsoft.com/office/officeart/2008/layout/LinedList"/>
    <dgm:cxn modelId="{C2F166D4-9E60-42B7-925C-67EE56515BE3}" srcId="{EEB6212B-3590-475C-9A00-2DDEBE948C52}" destId="{83A25D06-C07F-4702-8504-0ECA9D5C35DC}" srcOrd="3" destOrd="0" parTransId="{C2824D72-A018-4B35-A673-8E43A8CE041F}" sibTransId="{B5C23DCA-E62D-40F1-9FDF-355E80D2CE96}"/>
    <dgm:cxn modelId="{464F57E2-E037-4998-A7B3-7D5510AD62FD}" type="presOf" srcId="{CB3AD817-48B7-4C59-821F-DC9DB8CC451A}" destId="{3B914AA4-1020-475D-B838-AD8B6C077A0C}" srcOrd="0" destOrd="0" presId="urn:microsoft.com/office/officeart/2008/layout/LinedList"/>
    <dgm:cxn modelId="{80B812FB-9148-42C2-AAD9-E0940379A8BE}" type="presOf" srcId="{83A25D06-C07F-4702-8504-0ECA9D5C35DC}" destId="{0E1F07EC-6DA8-4B23-84AB-C15739C3B854}" srcOrd="0" destOrd="0" presId="urn:microsoft.com/office/officeart/2008/layout/LinedList"/>
    <dgm:cxn modelId="{316AF1EB-5B5B-47E3-8DBB-4773E510786D}" type="presParOf" srcId="{2B582625-254F-4BDB-81B9-E939474496D9}" destId="{D9ADD7C9-DC92-42AA-99C6-ECD7551DBD6D}" srcOrd="0" destOrd="0" presId="urn:microsoft.com/office/officeart/2008/layout/LinedList"/>
    <dgm:cxn modelId="{6AF252EF-C582-45BC-9484-FE7601D773EA}" type="presParOf" srcId="{2B582625-254F-4BDB-81B9-E939474496D9}" destId="{44DBF74D-DADE-4629-B4D7-5BF866CEDBCC}" srcOrd="1" destOrd="0" presId="urn:microsoft.com/office/officeart/2008/layout/LinedList"/>
    <dgm:cxn modelId="{D0B4DB2A-01B3-435A-8373-B0BC398C4BC3}" type="presParOf" srcId="{44DBF74D-DADE-4629-B4D7-5BF866CEDBCC}" destId="{C605DA54-CB45-42E8-AF6C-93AE42DEA4D2}" srcOrd="0" destOrd="0" presId="urn:microsoft.com/office/officeart/2008/layout/LinedList"/>
    <dgm:cxn modelId="{677BE69F-342E-4B24-ABD0-B3300C485E04}" type="presParOf" srcId="{44DBF74D-DADE-4629-B4D7-5BF866CEDBCC}" destId="{9A4AA075-5B4C-465E-A4F4-E666FC1115E5}" srcOrd="1" destOrd="0" presId="urn:microsoft.com/office/officeart/2008/layout/LinedList"/>
    <dgm:cxn modelId="{1120C630-FA56-4102-9B2F-BC1946DD75C6}" type="presParOf" srcId="{2B582625-254F-4BDB-81B9-E939474496D9}" destId="{CA22DEBD-C715-4A5C-849E-D3EE132A1F4B}" srcOrd="2" destOrd="0" presId="urn:microsoft.com/office/officeart/2008/layout/LinedList"/>
    <dgm:cxn modelId="{9E20BBF9-DF18-49A3-BBBC-4C5FCF00DE15}" type="presParOf" srcId="{2B582625-254F-4BDB-81B9-E939474496D9}" destId="{6557331C-BF22-44F7-AE3E-054A9BF549CE}" srcOrd="3" destOrd="0" presId="urn:microsoft.com/office/officeart/2008/layout/LinedList"/>
    <dgm:cxn modelId="{D62BC5B3-6CF5-4B7A-B032-A71F70C79797}" type="presParOf" srcId="{6557331C-BF22-44F7-AE3E-054A9BF549CE}" destId="{A312028F-088C-4880-B248-DEB054B3ED08}" srcOrd="0" destOrd="0" presId="urn:microsoft.com/office/officeart/2008/layout/LinedList"/>
    <dgm:cxn modelId="{45A54AE0-8C6E-4607-BB2B-FC0524EEBE8F}" type="presParOf" srcId="{6557331C-BF22-44F7-AE3E-054A9BF549CE}" destId="{F906A961-DA58-4D12-9520-C1B7E76E51BC}" srcOrd="1" destOrd="0" presId="urn:microsoft.com/office/officeart/2008/layout/LinedList"/>
    <dgm:cxn modelId="{814103D9-1997-44B8-9F4F-8D05161F26AB}" type="presParOf" srcId="{2B582625-254F-4BDB-81B9-E939474496D9}" destId="{CC604F27-D11F-49B0-8007-6655EB298C6D}" srcOrd="4" destOrd="0" presId="urn:microsoft.com/office/officeart/2008/layout/LinedList"/>
    <dgm:cxn modelId="{F00DB4DB-B43B-4F0E-AD9E-375818C9F55E}" type="presParOf" srcId="{2B582625-254F-4BDB-81B9-E939474496D9}" destId="{E705B174-DD54-451B-9AA3-5A20A59136EF}" srcOrd="5" destOrd="0" presId="urn:microsoft.com/office/officeart/2008/layout/LinedList"/>
    <dgm:cxn modelId="{5CF8CFA6-A3AE-42C8-A7E9-195B1E18BD8F}" type="presParOf" srcId="{E705B174-DD54-451B-9AA3-5A20A59136EF}" destId="{3B914AA4-1020-475D-B838-AD8B6C077A0C}" srcOrd="0" destOrd="0" presId="urn:microsoft.com/office/officeart/2008/layout/LinedList"/>
    <dgm:cxn modelId="{3BF9DD31-8920-4EE6-A186-36BE1AE7E188}" type="presParOf" srcId="{E705B174-DD54-451B-9AA3-5A20A59136EF}" destId="{C3B65749-4F8D-446E-B131-B0276E4A3CCF}" srcOrd="1" destOrd="0" presId="urn:microsoft.com/office/officeart/2008/layout/LinedList"/>
    <dgm:cxn modelId="{7A6879E7-0C58-4CC5-ABB8-CADA3FAD13D3}" type="presParOf" srcId="{2B582625-254F-4BDB-81B9-E939474496D9}" destId="{88E046B3-496A-4AD0-A036-94F093A8E538}" srcOrd="6" destOrd="0" presId="urn:microsoft.com/office/officeart/2008/layout/LinedList"/>
    <dgm:cxn modelId="{BE808638-1ECC-4B83-928F-CEE691FF46B8}" type="presParOf" srcId="{2B582625-254F-4BDB-81B9-E939474496D9}" destId="{8E9C364B-033B-4C5F-A86E-A47D7774D6A0}" srcOrd="7" destOrd="0" presId="urn:microsoft.com/office/officeart/2008/layout/LinedList"/>
    <dgm:cxn modelId="{FF3EEAE3-3B6D-40C9-A4B3-3C45A9ED4F4F}" type="presParOf" srcId="{8E9C364B-033B-4C5F-A86E-A47D7774D6A0}" destId="{0E1F07EC-6DA8-4B23-84AB-C15739C3B854}" srcOrd="0" destOrd="0" presId="urn:microsoft.com/office/officeart/2008/layout/LinedList"/>
    <dgm:cxn modelId="{2128AD89-5025-4D04-A3D1-7A3900D22DE8}" type="presParOf" srcId="{8E9C364B-033B-4C5F-A86E-A47D7774D6A0}" destId="{A89C3F84-A3DC-4DC3-B36D-5D231CFF38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B579F-3961-442D-AC1B-E0A7929F754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4E688A66-D694-49ED-AE55-7198E2FA29AC}">
      <dgm:prSet custT="1"/>
      <dgm:spPr/>
      <dgm:t>
        <a:bodyPr/>
        <a:lstStyle/>
        <a:p>
          <a:r>
            <a:rPr lang="en-GB" sz="2000" dirty="0">
              <a:solidFill>
                <a:schemeClr val="tx1"/>
              </a:solidFill>
              <a:latin typeface="Calibri" panose="020F0502020204030204" pitchFamily="34" charset="0"/>
              <a:cs typeface="Calibri" panose="020F0502020204030204" pitchFamily="34" charset="0"/>
            </a:rPr>
            <a:t>1. Food Newcastle have submitted our bid for Sustainable Food Places Silver Award for 2023.</a:t>
          </a:r>
          <a:endParaRPr lang="en-US" sz="2000" dirty="0">
            <a:solidFill>
              <a:schemeClr val="tx1"/>
            </a:solidFill>
            <a:latin typeface="Calibri" panose="020F0502020204030204" pitchFamily="34" charset="0"/>
            <a:cs typeface="Calibri" panose="020F0502020204030204" pitchFamily="34" charset="0"/>
          </a:endParaRPr>
        </a:p>
      </dgm:t>
    </dgm:pt>
    <dgm:pt modelId="{DD127F5E-4CA1-4161-A5C9-54E3C5E82228}" type="parTrans" cxnId="{75BE1734-EC32-482B-8C03-CB729903D855}">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898C541D-CE10-4CFD-8E3B-DB6F8408895D}" type="sibTrans" cxnId="{75BE1734-EC32-482B-8C03-CB729903D855}">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C96173A1-8C49-472C-B465-BB49FAC1149D}">
      <dgm:prSet custT="1"/>
      <dgm:spPr/>
      <dgm:t>
        <a:bodyPr/>
        <a:lstStyle/>
        <a:p>
          <a:r>
            <a:rPr lang="en-GB" sz="2000" dirty="0">
              <a:solidFill>
                <a:schemeClr val="tx1"/>
              </a:solidFill>
              <a:latin typeface="Calibri" panose="020F0502020204030204" pitchFamily="34" charset="0"/>
              <a:cs typeface="Calibri" panose="020F0502020204030204" pitchFamily="34" charset="0"/>
            </a:rPr>
            <a:t>2. In the New Year we will be looking to run a food waste collection trial ahead of new mandatory food waste collections from 2025/26.</a:t>
          </a:r>
          <a:endParaRPr lang="en-US" sz="2000" dirty="0">
            <a:solidFill>
              <a:schemeClr val="tx1"/>
            </a:solidFill>
            <a:latin typeface="Calibri" panose="020F0502020204030204" pitchFamily="34" charset="0"/>
            <a:cs typeface="Calibri" panose="020F0502020204030204" pitchFamily="34" charset="0"/>
          </a:endParaRPr>
        </a:p>
      </dgm:t>
    </dgm:pt>
    <dgm:pt modelId="{14E717CF-13BD-44F5-8A53-B8C952B89968}" type="parTrans" cxnId="{C69ED5DE-2990-46DE-8C5C-2EDCB673F821}">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CE533878-99C3-4371-AA26-C94A78098114}" type="sibTrans" cxnId="{C69ED5DE-2990-46DE-8C5C-2EDCB673F821}">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DDF8A183-8254-4334-BAC4-61DDC3E79760}">
      <dgm:prSet custT="1"/>
      <dgm:spPr/>
      <dgm:t>
        <a:bodyPr/>
        <a:lstStyle/>
        <a:p>
          <a:r>
            <a:rPr lang="en-GB" sz="2000" dirty="0">
              <a:solidFill>
                <a:schemeClr val="tx1"/>
              </a:solidFill>
              <a:latin typeface="Calibri" panose="020F0502020204030204" pitchFamily="34" charset="0"/>
              <a:cs typeface="Calibri" panose="020F0502020204030204" pitchFamily="34" charset="0"/>
            </a:rPr>
            <a:t>3. Continue to collaborate regionally with our local food partnerships on Dynamic Food Procurement.</a:t>
          </a:r>
          <a:endParaRPr lang="en-US" sz="2000" dirty="0">
            <a:solidFill>
              <a:schemeClr val="tx1"/>
            </a:solidFill>
            <a:latin typeface="Calibri" panose="020F0502020204030204" pitchFamily="34" charset="0"/>
            <a:cs typeface="Calibri" panose="020F0502020204030204" pitchFamily="34" charset="0"/>
          </a:endParaRPr>
        </a:p>
      </dgm:t>
    </dgm:pt>
    <dgm:pt modelId="{97FE3B8A-C790-473F-B57F-B0F2742FFAFF}" type="parTrans" cxnId="{AFA84080-67FC-48E5-B09A-E8974F4A8658}">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40855F67-4063-46D5-8C9F-2691A32DCE46}" type="sibTrans" cxnId="{AFA84080-67FC-48E5-B09A-E8974F4A8658}">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1EB15E95-654C-47F6-BE62-522639DBBA05}">
      <dgm:prSet custT="1"/>
      <dgm:spPr/>
      <dgm:t>
        <a:bodyPr/>
        <a:lstStyle/>
        <a:p>
          <a:r>
            <a:rPr lang="en-GB" sz="2000" dirty="0">
              <a:solidFill>
                <a:schemeClr val="tx1"/>
              </a:solidFill>
              <a:latin typeface="Calibri" panose="020F0502020204030204" pitchFamily="34" charset="0"/>
              <a:cs typeface="Calibri" panose="020F0502020204030204" pitchFamily="34" charset="0"/>
            </a:rPr>
            <a:t>4. Engage in the Zero Food Waste Action Group hosted by Bind in Newcastle.</a:t>
          </a:r>
          <a:endParaRPr lang="en-US" sz="2000" dirty="0">
            <a:solidFill>
              <a:schemeClr val="tx1"/>
            </a:solidFill>
            <a:latin typeface="Calibri" panose="020F0502020204030204" pitchFamily="34" charset="0"/>
            <a:cs typeface="Calibri" panose="020F0502020204030204" pitchFamily="34" charset="0"/>
          </a:endParaRPr>
        </a:p>
      </dgm:t>
    </dgm:pt>
    <dgm:pt modelId="{1A74A669-EE63-4293-9A60-A494A07FCEE8}" type="parTrans" cxnId="{7B22C0F0-DDF5-4755-BC04-AAAC1EE178A6}">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6B42BBCD-0D25-455D-A5F6-CA1751F54F3D}" type="sibTrans" cxnId="{7B22C0F0-DDF5-4755-BC04-AAAC1EE178A6}">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C93CD222-6B22-4D48-AA4A-446D30F43865}">
      <dgm:prSet custT="1"/>
      <dgm:spPr/>
      <dgm:t>
        <a:bodyPr/>
        <a:lstStyle/>
        <a:p>
          <a:r>
            <a:rPr lang="en-GB" sz="2000" dirty="0">
              <a:solidFill>
                <a:schemeClr val="tx1"/>
              </a:solidFill>
              <a:latin typeface="Calibri" panose="020F0502020204030204" pitchFamily="34" charset="0"/>
              <a:cs typeface="Calibri" panose="020F0502020204030204" pitchFamily="34" charset="0"/>
            </a:rPr>
            <a:t>5. Food Strategy?</a:t>
          </a:r>
          <a:endParaRPr lang="en-US" sz="2000" dirty="0">
            <a:solidFill>
              <a:schemeClr val="tx1"/>
            </a:solidFill>
            <a:latin typeface="Calibri" panose="020F0502020204030204" pitchFamily="34" charset="0"/>
            <a:cs typeface="Calibri" panose="020F0502020204030204" pitchFamily="34" charset="0"/>
          </a:endParaRPr>
        </a:p>
      </dgm:t>
    </dgm:pt>
    <dgm:pt modelId="{24995669-6292-4FF0-9CF6-EF22AD754F9B}" type="parTrans" cxnId="{891465AC-CB27-4BCB-AEEC-07304CC9F021}">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07E79E3F-9475-4044-898D-52E98B25292B}" type="sibTrans" cxnId="{891465AC-CB27-4BCB-AEEC-07304CC9F021}">
      <dgm:prSet/>
      <dgm:spPr/>
      <dgm:t>
        <a:bodyPr/>
        <a:lstStyle/>
        <a:p>
          <a:endParaRPr lang="en-US" sz="2000">
            <a:solidFill>
              <a:schemeClr val="tx1"/>
            </a:solidFill>
            <a:latin typeface="Calibri" panose="020F0502020204030204" pitchFamily="34" charset="0"/>
            <a:cs typeface="Calibri" panose="020F0502020204030204" pitchFamily="34" charset="0"/>
          </a:endParaRPr>
        </a:p>
      </dgm:t>
    </dgm:pt>
    <dgm:pt modelId="{80112F8D-262B-4B80-ACAD-219416C6D652}" type="pres">
      <dgm:prSet presAssocID="{1DAB579F-3961-442D-AC1B-E0A7929F754C}" presName="diagram" presStyleCnt="0">
        <dgm:presLayoutVars>
          <dgm:dir/>
          <dgm:resizeHandles val="exact"/>
        </dgm:presLayoutVars>
      </dgm:prSet>
      <dgm:spPr/>
    </dgm:pt>
    <dgm:pt modelId="{47BD0835-6DAB-4B5C-BB2C-AAB808E152C9}" type="pres">
      <dgm:prSet presAssocID="{4E688A66-D694-49ED-AE55-7198E2FA29AC}" presName="node" presStyleLbl="node1" presStyleIdx="0" presStyleCnt="5" custScaleY="115860">
        <dgm:presLayoutVars>
          <dgm:bulletEnabled val="1"/>
        </dgm:presLayoutVars>
      </dgm:prSet>
      <dgm:spPr/>
    </dgm:pt>
    <dgm:pt modelId="{F7C26799-82E8-44A3-984A-A3E040730995}" type="pres">
      <dgm:prSet presAssocID="{898C541D-CE10-4CFD-8E3B-DB6F8408895D}" presName="sibTrans" presStyleCnt="0"/>
      <dgm:spPr/>
    </dgm:pt>
    <dgm:pt modelId="{918832D7-4577-4AE2-BB06-AACE51011B1C}" type="pres">
      <dgm:prSet presAssocID="{C96173A1-8C49-472C-B465-BB49FAC1149D}" presName="node" presStyleLbl="node1" presStyleIdx="1" presStyleCnt="5" custScaleY="115860">
        <dgm:presLayoutVars>
          <dgm:bulletEnabled val="1"/>
        </dgm:presLayoutVars>
      </dgm:prSet>
      <dgm:spPr/>
    </dgm:pt>
    <dgm:pt modelId="{2D891F5C-0D6C-4485-B27C-A0AC34B1B30B}" type="pres">
      <dgm:prSet presAssocID="{CE533878-99C3-4371-AA26-C94A78098114}" presName="sibTrans" presStyleCnt="0"/>
      <dgm:spPr/>
    </dgm:pt>
    <dgm:pt modelId="{D257457E-16B4-4ECE-A336-F21B13C3429D}" type="pres">
      <dgm:prSet presAssocID="{DDF8A183-8254-4334-BAC4-61DDC3E79760}" presName="node" presStyleLbl="node1" presStyleIdx="2" presStyleCnt="5" custScaleY="115860">
        <dgm:presLayoutVars>
          <dgm:bulletEnabled val="1"/>
        </dgm:presLayoutVars>
      </dgm:prSet>
      <dgm:spPr/>
    </dgm:pt>
    <dgm:pt modelId="{DDCF5B61-7F14-4202-AB55-A3720483F880}" type="pres">
      <dgm:prSet presAssocID="{40855F67-4063-46D5-8C9F-2691A32DCE46}" presName="sibTrans" presStyleCnt="0"/>
      <dgm:spPr/>
    </dgm:pt>
    <dgm:pt modelId="{FDEE4280-E147-4CDB-9092-13A2F21711F2}" type="pres">
      <dgm:prSet presAssocID="{1EB15E95-654C-47F6-BE62-522639DBBA05}" presName="node" presStyleLbl="node1" presStyleIdx="3" presStyleCnt="5">
        <dgm:presLayoutVars>
          <dgm:bulletEnabled val="1"/>
        </dgm:presLayoutVars>
      </dgm:prSet>
      <dgm:spPr/>
    </dgm:pt>
    <dgm:pt modelId="{C6204AF7-1952-4626-8AAD-C49959485DFF}" type="pres">
      <dgm:prSet presAssocID="{6B42BBCD-0D25-455D-A5F6-CA1751F54F3D}" presName="sibTrans" presStyleCnt="0"/>
      <dgm:spPr/>
    </dgm:pt>
    <dgm:pt modelId="{9670E319-5675-4E6B-BB9B-845D674E13A8}" type="pres">
      <dgm:prSet presAssocID="{C93CD222-6B22-4D48-AA4A-446D30F43865}" presName="node" presStyleLbl="node1" presStyleIdx="4" presStyleCnt="5">
        <dgm:presLayoutVars>
          <dgm:bulletEnabled val="1"/>
        </dgm:presLayoutVars>
      </dgm:prSet>
      <dgm:spPr/>
    </dgm:pt>
  </dgm:ptLst>
  <dgm:cxnLst>
    <dgm:cxn modelId="{80A78E21-0457-421B-BBC6-AA836FEF5330}" type="presOf" srcId="{DDF8A183-8254-4334-BAC4-61DDC3E79760}" destId="{D257457E-16B4-4ECE-A336-F21B13C3429D}" srcOrd="0" destOrd="0" presId="urn:microsoft.com/office/officeart/2005/8/layout/default"/>
    <dgm:cxn modelId="{75BE1734-EC32-482B-8C03-CB729903D855}" srcId="{1DAB579F-3961-442D-AC1B-E0A7929F754C}" destId="{4E688A66-D694-49ED-AE55-7198E2FA29AC}" srcOrd="0" destOrd="0" parTransId="{DD127F5E-4CA1-4161-A5C9-54E3C5E82228}" sibTransId="{898C541D-CE10-4CFD-8E3B-DB6F8408895D}"/>
    <dgm:cxn modelId="{1AF8A460-9197-4161-B558-254B16AC76B7}" type="presOf" srcId="{1DAB579F-3961-442D-AC1B-E0A7929F754C}" destId="{80112F8D-262B-4B80-ACAD-219416C6D652}" srcOrd="0" destOrd="0" presId="urn:microsoft.com/office/officeart/2005/8/layout/default"/>
    <dgm:cxn modelId="{A68BFD4D-E77E-4C61-9584-7DA467765D25}" type="presOf" srcId="{C96173A1-8C49-472C-B465-BB49FAC1149D}" destId="{918832D7-4577-4AE2-BB06-AACE51011B1C}" srcOrd="0" destOrd="0" presId="urn:microsoft.com/office/officeart/2005/8/layout/default"/>
    <dgm:cxn modelId="{AFA84080-67FC-48E5-B09A-E8974F4A8658}" srcId="{1DAB579F-3961-442D-AC1B-E0A7929F754C}" destId="{DDF8A183-8254-4334-BAC4-61DDC3E79760}" srcOrd="2" destOrd="0" parTransId="{97FE3B8A-C790-473F-B57F-B0F2742FFAFF}" sibTransId="{40855F67-4063-46D5-8C9F-2691A32DCE46}"/>
    <dgm:cxn modelId="{C46B7F95-D8E5-449A-A62F-AFD1580560B8}" type="presOf" srcId="{C93CD222-6B22-4D48-AA4A-446D30F43865}" destId="{9670E319-5675-4E6B-BB9B-845D674E13A8}" srcOrd="0" destOrd="0" presId="urn:microsoft.com/office/officeart/2005/8/layout/default"/>
    <dgm:cxn modelId="{E572E795-C958-400C-B20D-FE95448D0875}" type="presOf" srcId="{1EB15E95-654C-47F6-BE62-522639DBBA05}" destId="{FDEE4280-E147-4CDB-9092-13A2F21711F2}" srcOrd="0" destOrd="0" presId="urn:microsoft.com/office/officeart/2005/8/layout/default"/>
    <dgm:cxn modelId="{891465AC-CB27-4BCB-AEEC-07304CC9F021}" srcId="{1DAB579F-3961-442D-AC1B-E0A7929F754C}" destId="{C93CD222-6B22-4D48-AA4A-446D30F43865}" srcOrd="4" destOrd="0" parTransId="{24995669-6292-4FF0-9CF6-EF22AD754F9B}" sibTransId="{07E79E3F-9475-4044-898D-52E98B25292B}"/>
    <dgm:cxn modelId="{88E58EC6-9C06-4528-BFD8-780C48C0C079}" type="presOf" srcId="{4E688A66-D694-49ED-AE55-7198E2FA29AC}" destId="{47BD0835-6DAB-4B5C-BB2C-AAB808E152C9}" srcOrd="0" destOrd="0" presId="urn:microsoft.com/office/officeart/2005/8/layout/default"/>
    <dgm:cxn modelId="{C69ED5DE-2990-46DE-8C5C-2EDCB673F821}" srcId="{1DAB579F-3961-442D-AC1B-E0A7929F754C}" destId="{C96173A1-8C49-472C-B465-BB49FAC1149D}" srcOrd="1" destOrd="0" parTransId="{14E717CF-13BD-44F5-8A53-B8C952B89968}" sibTransId="{CE533878-99C3-4371-AA26-C94A78098114}"/>
    <dgm:cxn modelId="{7B22C0F0-DDF5-4755-BC04-AAAC1EE178A6}" srcId="{1DAB579F-3961-442D-AC1B-E0A7929F754C}" destId="{1EB15E95-654C-47F6-BE62-522639DBBA05}" srcOrd="3" destOrd="0" parTransId="{1A74A669-EE63-4293-9A60-A494A07FCEE8}" sibTransId="{6B42BBCD-0D25-455D-A5F6-CA1751F54F3D}"/>
    <dgm:cxn modelId="{08B66F9E-F6A4-4D1B-B2E9-54022EE790E8}" type="presParOf" srcId="{80112F8D-262B-4B80-ACAD-219416C6D652}" destId="{47BD0835-6DAB-4B5C-BB2C-AAB808E152C9}" srcOrd="0" destOrd="0" presId="urn:microsoft.com/office/officeart/2005/8/layout/default"/>
    <dgm:cxn modelId="{E7C0099D-9422-4525-929E-455418993A07}" type="presParOf" srcId="{80112F8D-262B-4B80-ACAD-219416C6D652}" destId="{F7C26799-82E8-44A3-984A-A3E040730995}" srcOrd="1" destOrd="0" presId="urn:microsoft.com/office/officeart/2005/8/layout/default"/>
    <dgm:cxn modelId="{10F9680B-D22F-42E2-9C7A-1D8266E4614F}" type="presParOf" srcId="{80112F8D-262B-4B80-ACAD-219416C6D652}" destId="{918832D7-4577-4AE2-BB06-AACE51011B1C}" srcOrd="2" destOrd="0" presId="urn:microsoft.com/office/officeart/2005/8/layout/default"/>
    <dgm:cxn modelId="{266B8879-26E8-4822-A47B-CE031886D341}" type="presParOf" srcId="{80112F8D-262B-4B80-ACAD-219416C6D652}" destId="{2D891F5C-0D6C-4485-B27C-A0AC34B1B30B}" srcOrd="3" destOrd="0" presId="urn:microsoft.com/office/officeart/2005/8/layout/default"/>
    <dgm:cxn modelId="{55091BDB-D7CC-4C22-9429-6B13CC12E373}" type="presParOf" srcId="{80112F8D-262B-4B80-ACAD-219416C6D652}" destId="{D257457E-16B4-4ECE-A336-F21B13C3429D}" srcOrd="4" destOrd="0" presId="urn:microsoft.com/office/officeart/2005/8/layout/default"/>
    <dgm:cxn modelId="{8D38D21D-71C4-47E4-B50A-C1D88D87A2F5}" type="presParOf" srcId="{80112F8D-262B-4B80-ACAD-219416C6D652}" destId="{DDCF5B61-7F14-4202-AB55-A3720483F880}" srcOrd="5" destOrd="0" presId="urn:microsoft.com/office/officeart/2005/8/layout/default"/>
    <dgm:cxn modelId="{A6939B79-535F-49D7-8AFF-4C0D91F57AEF}" type="presParOf" srcId="{80112F8D-262B-4B80-ACAD-219416C6D652}" destId="{FDEE4280-E147-4CDB-9092-13A2F21711F2}" srcOrd="6" destOrd="0" presId="urn:microsoft.com/office/officeart/2005/8/layout/default"/>
    <dgm:cxn modelId="{AD1550AD-7544-4157-ADA8-D79482322DA6}" type="presParOf" srcId="{80112F8D-262B-4B80-ACAD-219416C6D652}" destId="{C6204AF7-1952-4626-8AAD-C49959485DFF}" srcOrd="7" destOrd="0" presId="urn:microsoft.com/office/officeart/2005/8/layout/default"/>
    <dgm:cxn modelId="{C2042EF2-8FB6-4184-837D-2BC26BF44EA0}" type="presParOf" srcId="{80112F8D-262B-4B80-ACAD-219416C6D652}" destId="{9670E319-5675-4E6B-BB9B-845D674E13A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6F18A-E5F2-48F1-9F41-67C7175FAD41}">
      <dsp:nvSpPr>
        <dsp:cNvPr id="0" name=""/>
        <dsp:cNvSpPr/>
      </dsp:nvSpPr>
      <dsp:spPr>
        <a:xfrm>
          <a:off x="0" y="2175669"/>
          <a:ext cx="5393361" cy="0"/>
        </a:xfrm>
        <a:prstGeom prst="line">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1FCCAFA-B269-4E7F-8BB4-7BE2232A9476}">
      <dsp:nvSpPr>
        <dsp:cNvPr id="0" name=""/>
        <dsp:cNvSpPr/>
      </dsp:nvSpPr>
      <dsp:spPr>
        <a:xfrm rot="8100000">
          <a:off x="64259" y="507390"/>
          <a:ext cx="308025" cy="308025"/>
        </a:xfrm>
        <a:prstGeom prst="teardrop">
          <a:avLst>
            <a:gd name="adj" fmla="val 11500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BB8B6-6C10-4DC9-B65B-15E9869CFBF3}">
      <dsp:nvSpPr>
        <dsp:cNvPr id="0" name=""/>
        <dsp:cNvSpPr/>
      </dsp:nvSpPr>
      <dsp:spPr>
        <a:xfrm>
          <a:off x="98478" y="541609"/>
          <a:ext cx="239587" cy="23958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B58CCC-C33B-4C64-AFF6-928BDFAEDC0C}">
      <dsp:nvSpPr>
        <dsp:cNvPr id="0" name=""/>
        <dsp:cNvSpPr/>
      </dsp:nvSpPr>
      <dsp:spPr>
        <a:xfrm>
          <a:off x="436079" y="887672"/>
          <a:ext cx="17311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Food Newcastle established</a:t>
          </a:r>
        </a:p>
      </dsp:txBody>
      <dsp:txXfrm>
        <a:off x="436079" y="887672"/>
        <a:ext cx="1731175" cy="1287996"/>
      </dsp:txXfrm>
    </dsp:sp>
    <dsp:sp modelId="{2A1EBBB2-D817-443C-9361-7E3974C38731}">
      <dsp:nvSpPr>
        <dsp:cNvPr id="0" name=""/>
        <dsp:cNvSpPr/>
      </dsp:nvSpPr>
      <dsp:spPr>
        <a:xfrm>
          <a:off x="436079" y="435133"/>
          <a:ext cx="17311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panose="020F0502020204030204" pitchFamily="34" charset="0"/>
              <a:cs typeface="Calibri" panose="020F0502020204030204" pitchFamily="34" charset="0"/>
            </a:rPr>
            <a:t>2013</a:t>
          </a:r>
        </a:p>
      </dsp:txBody>
      <dsp:txXfrm>
        <a:off x="436079" y="435133"/>
        <a:ext cx="1731175" cy="452539"/>
      </dsp:txXfrm>
    </dsp:sp>
    <dsp:sp modelId="{483C479F-F05B-404B-8EB0-8F479FB7CA2E}">
      <dsp:nvSpPr>
        <dsp:cNvPr id="0" name=""/>
        <dsp:cNvSpPr/>
      </dsp:nvSpPr>
      <dsp:spPr>
        <a:xfrm>
          <a:off x="218272" y="887672"/>
          <a:ext cx="0" cy="1287996"/>
        </a:xfrm>
        <a:prstGeom prst="line">
          <a:avLst/>
        </a:prstGeom>
        <a:noFill/>
        <a:ln w="1270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CFA2FF0-BBB4-4829-87A8-15B137ED6297}">
      <dsp:nvSpPr>
        <dsp:cNvPr id="0" name=""/>
        <dsp:cNvSpPr/>
      </dsp:nvSpPr>
      <dsp:spPr>
        <a:xfrm>
          <a:off x="187529" y="2134940"/>
          <a:ext cx="78410" cy="81457"/>
        </a:xfrm>
        <a:prstGeom prst="ellipse">
          <a:avLst/>
        </a:prstGeom>
        <a:solidFill>
          <a:schemeClr val="accent1">
            <a:shade val="9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ADC37-8EE1-4D34-8838-7ADD924859F6}">
      <dsp:nvSpPr>
        <dsp:cNvPr id="0" name=""/>
        <dsp:cNvSpPr/>
      </dsp:nvSpPr>
      <dsp:spPr>
        <a:xfrm rot="18900000">
          <a:off x="1984299" y="3605495"/>
          <a:ext cx="308025" cy="308025"/>
        </a:xfrm>
        <a:prstGeom prst="teardrop">
          <a:avLst>
            <a:gd name="adj" fmla="val 115000"/>
          </a:avLst>
        </a:prstGeom>
        <a:solidFill>
          <a:schemeClr val="accent1">
            <a:alpha val="90000"/>
            <a:hueOff val="0"/>
            <a:satOff val="0"/>
            <a:lumOff val="0"/>
            <a:alphaOff val="-13333"/>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D8040-EEE1-4989-99DE-ACFCCEAFE56D}">
      <dsp:nvSpPr>
        <dsp:cNvPr id="0" name=""/>
        <dsp:cNvSpPr/>
      </dsp:nvSpPr>
      <dsp:spPr>
        <a:xfrm>
          <a:off x="2018518" y="3639714"/>
          <a:ext cx="239587" cy="23958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80A762-1F88-4F7D-BCB5-4CDD38E9C221}">
      <dsp:nvSpPr>
        <dsp:cNvPr id="0" name=""/>
        <dsp:cNvSpPr/>
      </dsp:nvSpPr>
      <dsp:spPr>
        <a:xfrm>
          <a:off x="974957" y="2197893"/>
          <a:ext cx="17311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Climate Emergency declared</a:t>
          </a:r>
        </a:p>
      </dsp:txBody>
      <dsp:txXfrm>
        <a:off x="974957" y="2197893"/>
        <a:ext cx="1731175" cy="1287996"/>
      </dsp:txXfrm>
    </dsp:sp>
    <dsp:sp modelId="{C0343833-C448-4A13-8292-DB3CFDA80A9D}">
      <dsp:nvSpPr>
        <dsp:cNvPr id="0" name=""/>
        <dsp:cNvSpPr/>
      </dsp:nvSpPr>
      <dsp:spPr>
        <a:xfrm>
          <a:off x="974957" y="3485889"/>
          <a:ext cx="17311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endParaRPr lang="en-US" sz="1800" kern="1200" dirty="0">
            <a:latin typeface="Calibri" panose="020F0502020204030204" pitchFamily="34" charset="0"/>
            <a:cs typeface="Calibri" panose="020F0502020204030204" pitchFamily="34" charset="0"/>
          </a:endParaRPr>
        </a:p>
      </dsp:txBody>
      <dsp:txXfrm>
        <a:off x="974957" y="3485889"/>
        <a:ext cx="1731175" cy="452539"/>
      </dsp:txXfrm>
    </dsp:sp>
    <dsp:sp modelId="{5C9797CE-0185-4555-98E4-85A2BA8C4E74}">
      <dsp:nvSpPr>
        <dsp:cNvPr id="0" name=""/>
        <dsp:cNvSpPr/>
      </dsp:nvSpPr>
      <dsp:spPr>
        <a:xfrm>
          <a:off x="2128373" y="2197886"/>
          <a:ext cx="0" cy="1287996"/>
        </a:xfrm>
        <a:prstGeom prst="line">
          <a:avLst/>
        </a:prstGeom>
        <a:noFill/>
        <a:ln w="12700" cap="flat" cmpd="sng" algn="ctr">
          <a:solidFill>
            <a:schemeClr val="accent1">
              <a:shade val="90000"/>
              <a:hueOff val="267231"/>
              <a:satOff val="-12545"/>
              <a:lumOff val="13714"/>
              <a:alphaOff val="0"/>
            </a:schemeClr>
          </a:solidFill>
          <a:prstDash val="dash"/>
          <a:miter lim="800000"/>
        </a:ln>
        <a:effectLst/>
      </dsp:spPr>
      <dsp:style>
        <a:lnRef idx="1">
          <a:scrgbClr r="0" g="0" b="0"/>
        </a:lnRef>
        <a:fillRef idx="0">
          <a:scrgbClr r="0" g="0" b="0"/>
        </a:fillRef>
        <a:effectRef idx="0">
          <a:scrgbClr r="0" g="0" b="0"/>
        </a:effectRef>
        <a:fontRef idx="minor"/>
      </dsp:style>
    </dsp:sp>
    <dsp:sp modelId="{7D6F75FB-F830-4646-BB0B-253D19140313}">
      <dsp:nvSpPr>
        <dsp:cNvPr id="0" name=""/>
        <dsp:cNvSpPr/>
      </dsp:nvSpPr>
      <dsp:spPr>
        <a:xfrm>
          <a:off x="2097630" y="2157158"/>
          <a:ext cx="78410" cy="81457"/>
        </a:xfrm>
        <a:prstGeom prst="ellipse">
          <a:avLst/>
        </a:prstGeom>
        <a:solidFill>
          <a:schemeClr val="accent1">
            <a:shade val="90000"/>
            <a:hueOff val="267231"/>
            <a:satOff val="-12545"/>
            <a:lumOff val="13714"/>
            <a:alphaOff val="-16667"/>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322D2-0BC8-4C32-B309-09DD98B8EC92}">
      <dsp:nvSpPr>
        <dsp:cNvPr id="0" name=""/>
        <dsp:cNvSpPr/>
      </dsp:nvSpPr>
      <dsp:spPr>
        <a:xfrm rot="8100000">
          <a:off x="2214686" y="507390"/>
          <a:ext cx="308025" cy="308025"/>
        </a:xfrm>
        <a:prstGeom prst="teardrop">
          <a:avLst>
            <a:gd name="adj" fmla="val 115000"/>
          </a:avLst>
        </a:prstGeom>
        <a:solidFill>
          <a:schemeClr val="accent1">
            <a:alpha val="90000"/>
            <a:hueOff val="0"/>
            <a:satOff val="0"/>
            <a:lumOff val="0"/>
            <a:alphaOff val="-26667"/>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F06B9-8821-4AE3-9DED-5E25388510B7}">
      <dsp:nvSpPr>
        <dsp:cNvPr id="0" name=""/>
        <dsp:cNvSpPr/>
      </dsp:nvSpPr>
      <dsp:spPr>
        <a:xfrm>
          <a:off x="2248905" y="541609"/>
          <a:ext cx="239587" cy="23958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9F7780-14B9-48BF-BE6E-FC4F98108348}">
      <dsp:nvSpPr>
        <dsp:cNvPr id="0" name=""/>
        <dsp:cNvSpPr/>
      </dsp:nvSpPr>
      <dsp:spPr>
        <a:xfrm>
          <a:off x="2586506" y="887672"/>
          <a:ext cx="17311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Waste Strategy document published</a:t>
          </a:r>
        </a:p>
      </dsp:txBody>
      <dsp:txXfrm>
        <a:off x="2586506" y="887672"/>
        <a:ext cx="1731175" cy="1287996"/>
      </dsp:txXfrm>
    </dsp:sp>
    <dsp:sp modelId="{59DECF61-FD4B-40AD-AAC4-6BB81AAFFAE0}">
      <dsp:nvSpPr>
        <dsp:cNvPr id="0" name=""/>
        <dsp:cNvSpPr/>
      </dsp:nvSpPr>
      <dsp:spPr>
        <a:xfrm>
          <a:off x="2586506" y="435133"/>
          <a:ext cx="17311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panose="020F0502020204030204" pitchFamily="34" charset="0"/>
              <a:cs typeface="Calibri" panose="020F0502020204030204" pitchFamily="34" charset="0"/>
            </a:rPr>
            <a:t>2019</a:t>
          </a:r>
        </a:p>
      </dsp:txBody>
      <dsp:txXfrm>
        <a:off x="2586506" y="435133"/>
        <a:ext cx="1731175" cy="452539"/>
      </dsp:txXfrm>
    </dsp:sp>
    <dsp:sp modelId="{AD7A8364-729B-46C3-9AC7-D3B77DBF69E6}">
      <dsp:nvSpPr>
        <dsp:cNvPr id="0" name=""/>
        <dsp:cNvSpPr/>
      </dsp:nvSpPr>
      <dsp:spPr>
        <a:xfrm>
          <a:off x="2368699" y="887672"/>
          <a:ext cx="0" cy="1287996"/>
        </a:xfrm>
        <a:prstGeom prst="line">
          <a:avLst/>
        </a:prstGeom>
        <a:noFill/>
        <a:ln w="12700" cap="flat" cmpd="sng" algn="ctr">
          <a:solidFill>
            <a:schemeClr val="accent1">
              <a:shade val="90000"/>
              <a:hueOff val="534462"/>
              <a:satOff val="-25091"/>
              <a:lumOff val="27428"/>
              <a:alphaOff val="0"/>
            </a:schemeClr>
          </a:solidFill>
          <a:prstDash val="dash"/>
          <a:miter lim="800000"/>
        </a:ln>
        <a:effectLst/>
      </dsp:spPr>
      <dsp:style>
        <a:lnRef idx="1">
          <a:scrgbClr r="0" g="0" b="0"/>
        </a:lnRef>
        <a:fillRef idx="0">
          <a:scrgbClr r="0" g="0" b="0"/>
        </a:fillRef>
        <a:effectRef idx="0">
          <a:scrgbClr r="0" g="0" b="0"/>
        </a:effectRef>
        <a:fontRef idx="minor"/>
      </dsp:style>
    </dsp:sp>
    <dsp:sp modelId="{7825520C-5B73-4135-A75A-56BA1E095501}">
      <dsp:nvSpPr>
        <dsp:cNvPr id="0" name=""/>
        <dsp:cNvSpPr/>
      </dsp:nvSpPr>
      <dsp:spPr>
        <a:xfrm>
          <a:off x="2337956" y="2134940"/>
          <a:ext cx="78410" cy="81457"/>
        </a:xfrm>
        <a:prstGeom prst="ellipse">
          <a:avLst/>
        </a:prstGeom>
        <a:solidFill>
          <a:schemeClr val="accent1">
            <a:shade val="90000"/>
            <a:hueOff val="534462"/>
            <a:satOff val="-25091"/>
            <a:lumOff val="27428"/>
            <a:alphaOff val="-33333"/>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EF592-FF63-4191-AA0C-6BA9E505B42F}">
      <dsp:nvSpPr>
        <dsp:cNvPr id="0" name=""/>
        <dsp:cNvSpPr/>
      </dsp:nvSpPr>
      <dsp:spPr>
        <a:xfrm rot="18900000">
          <a:off x="3289900" y="3535921"/>
          <a:ext cx="308025" cy="308025"/>
        </a:xfrm>
        <a:prstGeom prst="teardrop">
          <a:avLst>
            <a:gd name="adj" fmla="val 11500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D8782-05AF-4373-9260-7D5A5C2D92A7}">
      <dsp:nvSpPr>
        <dsp:cNvPr id="0" name=""/>
        <dsp:cNvSpPr/>
      </dsp:nvSpPr>
      <dsp:spPr>
        <a:xfrm>
          <a:off x="3324119" y="3570140"/>
          <a:ext cx="239587" cy="23958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350223-19C0-47B4-BD4A-1F35EE9A81FF}">
      <dsp:nvSpPr>
        <dsp:cNvPr id="0" name=""/>
        <dsp:cNvSpPr/>
      </dsp:nvSpPr>
      <dsp:spPr>
        <a:xfrm>
          <a:off x="3661720" y="2175669"/>
          <a:ext cx="1731175"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Net Zero Action Plan for 2030 published</a:t>
          </a:r>
        </a:p>
      </dsp:txBody>
      <dsp:txXfrm>
        <a:off x="3661720" y="2175669"/>
        <a:ext cx="1731175" cy="1287996"/>
      </dsp:txXfrm>
    </dsp:sp>
    <dsp:sp modelId="{4991C35F-D45A-42FB-BCB3-6D629E2BA449}">
      <dsp:nvSpPr>
        <dsp:cNvPr id="0" name=""/>
        <dsp:cNvSpPr/>
      </dsp:nvSpPr>
      <dsp:spPr>
        <a:xfrm>
          <a:off x="3661720" y="3463665"/>
          <a:ext cx="173117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alibri" panose="020F0502020204030204" pitchFamily="34" charset="0"/>
              <a:cs typeface="Calibri" panose="020F0502020204030204" pitchFamily="34" charset="0"/>
            </a:rPr>
            <a:t>2020</a:t>
          </a:r>
        </a:p>
      </dsp:txBody>
      <dsp:txXfrm>
        <a:off x="3661720" y="3463665"/>
        <a:ext cx="1731175" cy="452539"/>
      </dsp:txXfrm>
    </dsp:sp>
    <dsp:sp modelId="{E3FA12EC-67F2-45C2-BDB9-F969E5B6A87B}">
      <dsp:nvSpPr>
        <dsp:cNvPr id="0" name=""/>
        <dsp:cNvSpPr/>
      </dsp:nvSpPr>
      <dsp:spPr>
        <a:xfrm>
          <a:off x="3443913" y="2175669"/>
          <a:ext cx="0" cy="1287996"/>
        </a:xfrm>
        <a:prstGeom prst="line">
          <a:avLst/>
        </a:prstGeom>
        <a:noFill/>
        <a:ln w="12700" cap="flat" cmpd="sng" algn="ctr">
          <a:solidFill>
            <a:schemeClr val="accent1">
              <a:shade val="90000"/>
              <a:hueOff val="801693"/>
              <a:satOff val="-37636"/>
              <a:lumOff val="41142"/>
              <a:alphaOff val="0"/>
            </a:schemeClr>
          </a:solidFill>
          <a:prstDash val="dash"/>
          <a:miter lim="800000"/>
        </a:ln>
        <a:effectLst/>
      </dsp:spPr>
      <dsp:style>
        <a:lnRef idx="1">
          <a:scrgbClr r="0" g="0" b="0"/>
        </a:lnRef>
        <a:fillRef idx="0">
          <a:scrgbClr r="0" g="0" b="0"/>
        </a:fillRef>
        <a:effectRef idx="0">
          <a:scrgbClr r="0" g="0" b="0"/>
        </a:effectRef>
        <a:fontRef idx="minor"/>
      </dsp:style>
    </dsp:sp>
    <dsp:sp modelId="{A9EB2B04-DA96-40CB-B471-9782C7AEA787}">
      <dsp:nvSpPr>
        <dsp:cNvPr id="0" name=""/>
        <dsp:cNvSpPr/>
      </dsp:nvSpPr>
      <dsp:spPr>
        <a:xfrm>
          <a:off x="3413170" y="2134940"/>
          <a:ext cx="78410" cy="81457"/>
        </a:xfrm>
        <a:prstGeom prst="ellipse">
          <a:avLst/>
        </a:prstGeom>
        <a:solidFill>
          <a:schemeClr val="accent1">
            <a:shade val="90000"/>
            <a:hueOff val="801693"/>
            <a:satOff val="-37636"/>
            <a:lumOff val="41142"/>
            <a:alphaOff val="-5000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D7C9-DC92-42AA-99C6-ECD7551DBD6D}">
      <dsp:nvSpPr>
        <dsp:cNvPr id="0" name=""/>
        <dsp:cNvSpPr/>
      </dsp:nvSpPr>
      <dsp:spPr>
        <a:xfrm>
          <a:off x="0" y="651"/>
          <a:ext cx="98516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605DA54-CB45-42E8-AF6C-93AE42DEA4D2}">
      <dsp:nvSpPr>
        <dsp:cNvPr id="0" name=""/>
        <dsp:cNvSpPr/>
      </dsp:nvSpPr>
      <dsp:spPr>
        <a:xfrm>
          <a:off x="0" y="651"/>
          <a:ext cx="9851652" cy="138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cs typeface="Calibri" panose="020F0502020204030204" pitchFamily="34" charset="0"/>
            </a:rPr>
            <a:t>Youth Climate Summit - </a:t>
          </a:r>
          <a:r>
            <a:rPr lang="en-GB" sz="2000" kern="1200" dirty="0">
              <a:latin typeface="Calibri" panose="020F0502020204030204" pitchFamily="34" charset="0"/>
              <a:cs typeface="Calibri" panose="020F0502020204030204" pitchFamily="34" charset="0"/>
            </a:rPr>
            <a:t>Our most recent event on the 13</a:t>
          </a:r>
          <a:r>
            <a:rPr lang="en-GB" sz="2000" kern="1200" baseline="30000" dirty="0">
              <a:latin typeface="Calibri" panose="020F0502020204030204" pitchFamily="34" charset="0"/>
              <a:cs typeface="Calibri" panose="020F0502020204030204" pitchFamily="34" charset="0"/>
            </a:rPr>
            <a:t>th</a:t>
          </a:r>
          <a:r>
            <a:rPr lang="en-GB" sz="2000" kern="1200" dirty="0">
              <a:latin typeface="Calibri" panose="020F0502020204030204" pitchFamily="34" charset="0"/>
              <a:cs typeface="Calibri" panose="020F0502020204030204" pitchFamily="34" charset="0"/>
            </a:rPr>
            <a:t> of November 2023 was attended by 85 students and focused on sustainable food and waste with representatives from </a:t>
          </a:r>
          <a:r>
            <a:rPr lang="en-GB" sz="2000" b="0" kern="1200" dirty="0">
              <a:latin typeface="Calibri" panose="020F0502020204030204" pitchFamily="34" charset="0"/>
              <a:cs typeface="Calibri" panose="020F0502020204030204" pitchFamily="34" charset="0"/>
            </a:rPr>
            <a:t>BIND and Food Newcastle</a:t>
          </a:r>
          <a:r>
            <a:rPr lang="en-GB" sz="2000" b="1" kern="1200" dirty="0">
              <a:latin typeface="Calibri" panose="020F0502020204030204" pitchFamily="34" charset="0"/>
              <a:cs typeface="Calibri" panose="020F0502020204030204" pitchFamily="34" charset="0"/>
            </a:rPr>
            <a:t> </a:t>
          </a:r>
          <a:r>
            <a:rPr lang="en-GB" sz="2000" kern="1200" dirty="0">
              <a:latin typeface="Calibri" panose="020F0502020204030204" pitchFamily="34" charset="0"/>
              <a:cs typeface="Calibri" panose="020F0502020204030204" pitchFamily="34" charset="0"/>
            </a:rPr>
            <a:t>attending alongside our catering managers to explore sustainability in school menus and around the city.</a:t>
          </a:r>
          <a:endParaRPr lang="en-US" sz="2000" kern="1200" dirty="0">
            <a:latin typeface="Calibri" panose="020F0502020204030204" pitchFamily="34" charset="0"/>
            <a:cs typeface="Calibri" panose="020F0502020204030204" pitchFamily="34" charset="0"/>
          </a:endParaRPr>
        </a:p>
      </dsp:txBody>
      <dsp:txXfrm>
        <a:off x="0" y="651"/>
        <a:ext cx="9851652" cy="1385423"/>
      </dsp:txXfrm>
    </dsp:sp>
    <dsp:sp modelId="{CA22DEBD-C715-4A5C-849E-D3EE132A1F4B}">
      <dsp:nvSpPr>
        <dsp:cNvPr id="0" name=""/>
        <dsp:cNvSpPr/>
      </dsp:nvSpPr>
      <dsp:spPr>
        <a:xfrm>
          <a:off x="0" y="1386074"/>
          <a:ext cx="98516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312028F-088C-4880-B248-DEB054B3ED08}">
      <dsp:nvSpPr>
        <dsp:cNvPr id="0" name=""/>
        <dsp:cNvSpPr/>
      </dsp:nvSpPr>
      <dsp:spPr>
        <a:xfrm>
          <a:off x="0" y="1386074"/>
          <a:ext cx="9851652" cy="114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GB" sz="2000" b="1" kern="1200" dirty="0" err="1">
              <a:latin typeface="Calibri" panose="020F0502020204030204" pitchFamily="34" charset="0"/>
              <a:cs typeface="Calibri" panose="020F0502020204030204" pitchFamily="34" charset="0"/>
            </a:rPr>
            <a:t>GreenStreet</a:t>
          </a:r>
          <a:r>
            <a:rPr lang="en-GB" sz="2000" b="1" kern="1200" dirty="0">
              <a:latin typeface="Calibri" panose="020F0502020204030204" pitchFamily="34" charset="0"/>
              <a:cs typeface="Calibri" panose="020F0502020204030204" pitchFamily="34" charset="0"/>
            </a:rPr>
            <a:t> - </a:t>
          </a:r>
          <a:r>
            <a:rPr lang="en-GB" sz="2000" b="0" kern="1200" dirty="0">
              <a:latin typeface="Calibri" panose="020F0502020204030204" pitchFamily="34" charset="0"/>
              <a:cs typeface="Calibri" panose="020F0502020204030204" pitchFamily="34" charset="0"/>
            </a:rPr>
            <a:t>Our </a:t>
          </a:r>
          <a:r>
            <a:rPr lang="en-GB" sz="2000" b="0" kern="1200" dirty="0" err="1">
              <a:latin typeface="Calibri" panose="020F0502020204030204" pitchFamily="34" charset="0"/>
              <a:cs typeface="Calibri" panose="020F0502020204030204" pitchFamily="34" charset="0"/>
            </a:rPr>
            <a:t>GreenStreet</a:t>
          </a:r>
          <a:r>
            <a:rPr lang="en-GB" sz="2000" b="0" kern="1200" dirty="0">
              <a:latin typeface="Calibri" panose="020F0502020204030204" pitchFamily="34" charset="0"/>
              <a:cs typeface="Calibri" panose="020F0502020204030204" pitchFamily="34" charset="0"/>
            </a:rPr>
            <a:t> programme aims </a:t>
          </a:r>
          <a:r>
            <a:rPr lang="en-GB" sz="2000" b="0" kern="1200" dirty="0">
              <a:effectLst/>
              <a:latin typeface="Calibri" panose="020F0502020204030204" pitchFamily="34" charset="0"/>
              <a:ea typeface="Calibri" panose="020F0502020204030204" pitchFamily="34" charset="0"/>
              <a:cs typeface="Calibri" panose="020F0502020204030204" pitchFamily="34" charset="0"/>
            </a:rPr>
            <a:t>to promote sustainability among local businesses- a particular focus will be around food waste involvement and combining products and ideas between local businesses to create sustainable high streets.</a:t>
          </a:r>
          <a:r>
            <a:rPr lang="en-GB" sz="2000" b="0" kern="1200" dirty="0">
              <a:latin typeface="Calibri" panose="020F0502020204030204" pitchFamily="34" charset="0"/>
              <a:cs typeface="Calibri" panose="020F0502020204030204" pitchFamily="34" charset="0"/>
            </a:rPr>
            <a:t> </a:t>
          </a:r>
          <a:endParaRPr lang="en-US" sz="2000" b="0" kern="1200" dirty="0">
            <a:latin typeface="Calibri" panose="020F0502020204030204" pitchFamily="34" charset="0"/>
            <a:cs typeface="Calibri" panose="020F0502020204030204" pitchFamily="34" charset="0"/>
          </a:endParaRPr>
        </a:p>
      </dsp:txBody>
      <dsp:txXfrm>
        <a:off x="0" y="1386074"/>
        <a:ext cx="9851652" cy="1143279"/>
      </dsp:txXfrm>
    </dsp:sp>
    <dsp:sp modelId="{CC604F27-D11F-49B0-8007-6655EB298C6D}">
      <dsp:nvSpPr>
        <dsp:cNvPr id="0" name=""/>
        <dsp:cNvSpPr/>
      </dsp:nvSpPr>
      <dsp:spPr>
        <a:xfrm>
          <a:off x="0" y="2529353"/>
          <a:ext cx="98516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B914AA4-1020-475D-B838-AD8B6C077A0C}">
      <dsp:nvSpPr>
        <dsp:cNvPr id="0" name=""/>
        <dsp:cNvSpPr/>
      </dsp:nvSpPr>
      <dsp:spPr>
        <a:xfrm>
          <a:off x="0" y="2529353"/>
          <a:ext cx="9851652" cy="115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cs typeface="Calibri" panose="020F0502020204030204" pitchFamily="34" charset="0"/>
            </a:rPr>
            <a:t>Food Newcastle - </a:t>
          </a:r>
          <a:r>
            <a:rPr lang="en-GB" sz="2000" kern="1200" dirty="0">
              <a:effectLst/>
              <a:latin typeface="Calibri" panose="020F0502020204030204" pitchFamily="34" charset="0"/>
              <a:ea typeface="Calibri" panose="020F0502020204030204" pitchFamily="34" charset="0"/>
              <a:cs typeface="Times New Roman" panose="02020603050405020304" pitchFamily="18" charset="0"/>
            </a:rPr>
            <a:t>has a wide-reaching local community including different food organisations like </a:t>
          </a:r>
          <a:r>
            <a:rPr lang="en-GB" sz="2000" b="0" kern="1200" dirty="0">
              <a:effectLst/>
              <a:latin typeface="Calibri" panose="020F0502020204030204" pitchFamily="34" charset="0"/>
              <a:ea typeface="Calibri" panose="020F0502020204030204" pitchFamily="34" charset="0"/>
              <a:cs typeface="Times New Roman" panose="02020603050405020304" pitchFamily="18" charset="0"/>
            </a:rPr>
            <a:t>foodbanks, other local food partnerships and charity organisations like FADNE and Nourish.</a:t>
          </a:r>
          <a:endParaRPr lang="en-US" sz="2000" b="0" kern="1200" dirty="0">
            <a:latin typeface="Calibri" panose="020F0502020204030204" pitchFamily="34" charset="0"/>
            <a:cs typeface="Calibri" panose="020F0502020204030204" pitchFamily="34" charset="0"/>
          </a:endParaRPr>
        </a:p>
      </dsp:txBody>
      <dsp:txXfrm>
        <a:off x="0" y="2529353"/>
        <a:ext cx="9851652" cy="1157535"/>
      </dsp:txXfrm>
    </dsp:sp>
    <dsp:sp modelId="{88E046B3-496A-4AD0-A036-94F093A8E538}">
      <dsp:nvSpPr>
        <dsp:cNvPr id="0" name=""/>
        <dsp:cNvSpPr/>
      </dsp:nvSpPr>
      <dsp:spPr>
        <a:xfrm>
          <a:off x="0" y="3686888"/>
          <a:ext cx="98516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1F07EC-6DA8-4B23-84AB-C15739C3B854}">
      <dsp:nvSpPr>
        <dsp:cNvPr id="0" name=""/>
        <dsp:cNvSpPr/>
      </dsp:nvSpPr>
      <dsp:spPr>
        <a:xfrm>
          <a:off x="0" y="3686888"/>
          <a:ext cx="9851652" cy="11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cs typeface="Calibri" panose="020F0502020204030204" pitchFamily="34" charset="0"/>
            </a:rPr>
            <a:t>Bind - </a:t>
          </a:r>
          <a:r>
            <a:rPr lang="en-GB" sz="2000" b="0" kern="1200">
              <a:effectLst/>
              <a:latin typeface="Calibri" panose="020F0502020204030204" pitchFamily="34" charset="0"/>
              <a:ea typeface="Times New Roman" panose="02020603050405020304" pitchFamily="18" charset="0"/>
              <a:cs typeface="Calibri" panose="020F0502020204030204" pitchFamily="34" charset="0"/>
            </a:rPr>
            <a:t>NCC have been able to ensure community involvement through Bind’s focus groups and ongoing collaboration among local food groups and other similar organisations.</a:t>
          </a:r>
          <a:endParaRPr lang="en-US" sz="2000" b="0" kern="1200" dirty="0">
            <a:latin typeface="Calibri" panose="020F0502020204030204" pitchFamily="34" charset="0"/>
            <a:cs typeface="Calibri" panose="020F0502020204030204" pitchFamily="34" charset="0"/>
          </a:endParaRPr>
        </a:p>
      </dsp:txBody>
      <dsp:txXfrm>
        <a:off x="0" y="3686888"/>
        <a:ext cx="9851652" cy="1154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D0835-6DAB-4B5C-BB2C-AAB808E152C9}">
      <dsp:nvSpPr>
        <dsp:cNvPr id="0" name=""/>
        <dsp:cNvSpPr/>
      </dsp:nvSpPr>
      <dsp:spPr>
        <a:xfrm>
          <a:off x="0" y="224795"/>
          <a:ext cx="2836405" cy="19717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1. Food Newcastle have submitted our bid for Sustainable Food Places Silver Award for 2023.</a:t>
          </a:r>
          <a:endParaRPr lang="en-US" sz="2000" kern="1200" dirty="0">
            <a:solidFill>
              <a:schemeClr val="tx1"/>
            </a:solidFill>
            <a:latin typeface="Calibri" panose="020F0502020204030204" pitchFamily="34" charset="0"/>
            <a:cs typeface="Calibri" panose="020F0502020204030204" pitchFamily="34" charset="0"/>
          </a:endParaRPr>
        </a:p>
      </dsp:txBody>
      <dsp:txXfrm>
        <a:off x="0" y="224795"/>
        <a:ext cx="2836405" cy="1971755"/>
      </dsp:txXfrm>
    </dsp:sp>
    <dsp:sp modelId="{918832D7-4577-4AE2-BB06-AACE51011B1C}">
      <dsp:nvSpPr>
        <dsp:cNvPr id="0" name=""/>
        <dsp:cNvSpPr/>
      </dsp:nvSpPr>
      <dsp:spPr>
        <a:xfrm>
          <a:off x="3120046" y="224795"/>
          <a:ext cx="2836405" cy="19717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2. In the New Year we will be looking to run a food waste collection trial ahead of new mandatory food waste collections from 2025/26.</a:t>
          </a:r>
          <a:endParaRPr lang="en-US" sz="2000" kern="1200" dirty="0">
            <a:solidFill>
              <a:schemeClr val="tx1"/>
            </a:solidFill>
            <a:latin typeface="Calibri" panose="020F0502020204030204" pitchFamily="34" charset="0"/>
            <a:cs typeface="Calibri" panose="020F0502020204030204" pitchFamily="34" charset="0"/>
          </a:endParaRPr>
        </a:p>
      </dsp:txBody>
      <dsp:txXfrm>
        <a:off x="3120046" y="224795"/>
        <a:ext cx="2836405" cy="1971755"/>
      </dsp:txXfrm>
    </dsp:sp>
    <dsp:sp modelId="{D257457E-16B4-4ECE-A336-F21B13C3429D}">
      <dsp:nvSpPr>
        <dsp:cNvPr id="0" name=""/>
        <dsp:cNvSpPr/>
      </dsp:nvSpPr>
      <dsp:spPr>
        <a:xfrm>
          <a:off x="6240093" y="224795"/>
          <a:ext cx="2836405" cy="197175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3. Continue to collaborate regionally with our local food partnerships on Dynamic Food Procurement.</a:t>
          </a:r>
          <a:endParaRPr lang="en-US" sz="2000" kern="1200" dirty="0">
            <a:solidFill>
              <a:schemeClr val="tx1"/>
            </a:solidFill>
            <a:latin typeface="Calibri" panose="020F0502020204030204" pitchFamily="34" charset="0"/>
            <a:cs typeface="Calibri" panose="020F0502020204030204" pitchFamily="34" charset="0"/>
          </a:endParaRPr>
        </a:p>
      </dsp:txBody>
      <dsp:txXfrm>
        <a:off x="6240093" y="224795"/>
        <a:ext cx="2836405" cy="1971755"/>
      </dsp:txXfrm>
    </dsp:sp>
    <dsp:sp modelId="{FDEE4280-E147-4CDB-9092-13A2F21711F2}">
      <dsp:nvSpPr>
        <dsp:cNvPr id="0" name=""/>
        <dsp:cNvSpPr/>
      </dsp:nvSpPr>
      <dsp:spPr>
        <a:xfrm>
          <a:off x="1560023" y="2480191"/>
          <a:ext cx="2836405" cy="17018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4. Engage in the Zero Food Waste Action Group hosted by Bind in Newcastle.</a:t>
          </a:r>
          <a:endParaRPr lang="en-US" sz="2000" kern="1200" dirty="0">
            <a:solidFill>
              <a:schemeClr val="tx1"/>
            </a:solidFill>
            <a:latin typeface="Calibri" panose="020F0502020204030204" pitchFamily="34" charset="0"/>
            <a:cs typeface="Calibri" panose="020F0502020204030204" pitchFamily="34" charset="0"/>
          </a:endParaRPr>
        </a:p>
      </dsp:txBody>
      <dsp:txXfrm>
        <a:off x="1560023" y="2480191"/>
        <a:ext cx="2836405" cy="1701843"/>
      </dsp:txXfrm>
    </dsp:sp>
    <dsp:sp modelId="{9670E319-5675-4E6B-BB9B-845D674E13A8}">
      <dsp:nvSpPr>
        <dsp:cNvPr id="0" name=""/>
        <dsp:cNvSpPr/>
      </dsp:nvSpPr>
      <dsp:spPr>
        <a:xfrm>
          <a:off x="4680069" y="2480191"/>
          <a:ext cx="2836405" cy="17018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5. Food Strategy?</a:t>
          </a:r>
          <a:endParaRPr lang="en-US" sz="2000" kern="1200" dirty="0">
            <a:solidFill>
              <a:schemeClr val="tx1"/>
            </a:solidFill>
            <a:latin typeface="Calibri" panose="020F0502020204030204" pitchFamily="34" charset="0"/>
            <a:cs typeface="Calibri" panose="020F0502020204030204" pitchFamily="34" charset="0"/>
          </a:endParaRPr>
        </a:p>
      </dsp:txBody>
      <dsp:txXfrm>
        <a:off x="4680069" y="2480191"/>
        <a:ext cx="2836405" cy="1701843"/>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92F81-5310-4C62-BA0F-EF960336BE5D}"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98AB-0F34-4823-96F9-E1098B0FC1DE}" type="slidenum">
              <a:rPr lang="en-GB" smtClean="0"/>
              <a:t>‹#›</a:t>
            </a:fld>
            <a:endParaRPr lang="en-GB"/>
          </a:p>
        </p:txBody>
      </p:sp>
    </p:spTree>
    <p:extLst>
      <p:ext uri="{BB962C8B-B14F-4D97-AF65-F5344CB8AC3E}">
        <p14:creationId xmlns:p14="http://schemas.microsoft.com/office/powerpoint/2010/main" val="280384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2A85A-A32E-4243-8BCD-AC8548B54B8F}" type="slidenum">
              <a:rPr kumimoji="0" lang="en-GB"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60279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1198AB-0F34-4823-96F9-E1098B0FC1DE}" type="slidenum">
              <a:rPr lang="en-GB" smtClean="0"/>
              <a:t>3</a:t>
            </a:fld>
            <a:endParaRPr lang="en-GB"/>
          </a:p>
        </p:txBody>
      </p:sp>
    </p:spTree>
    <p:extLst>
      <p:ext uri="{BB962C8B-B14F-4D97-AF65-F5344CB8AC3E}">
        <p14:creationId xmlns:p14="http://schemas.microsoft.com/office/powerpoint/2010/main" val="132184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1198AB-0F34-4823-96F9-E1098B0FC1DE}" type="slidenum">
              <a:rPr lang="en-GB" smtClean="0"/>
              <a:t>4</a:t>
            </a:fld>
            <a:endParaRPr lang="en-GB"/>
          </a:p>
        </p:txBody>
      </p:sp>
    </p:spTree>
    <p:extLst>
      <p:ext uri="{BB962C8B-B14F-4D97-AF65-F5344CB8AC3E}">
        <p14:creationId xmlns:p14="http://schemas.microsoft.com/office/powerpoint/2010/main" val="409805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1198AB-0F34-4823-96F9-E1098B0FC1DE}" type="slidenum">
              <a:rPr lang="en-GB" smtClean="0"/>
              <a:t>6</a:t>
            </a:fld>
            <a:endParaRPr lang="en-GB"/>
          </a:p>
        </p:txBody>
      </p:sp>
    </p:spTree>
    <p:extLst>
      <p:ext uri="{BB962C8B-B14F-4D97-AF65-F5344CB8AC3E}">
        <p14:creationId xmlns:p14="http://schemas.microsoft.com/office/powerpoint/2010/main" val="348881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1198AB-0F34-4823-96F9-E1098B0FC1DE}" type="slidenum">
              <a:rPr lang="en-GB" smtClean="0"/>
              <a:t>7</a:t>
            </a:fld>
            <a:endParaRPr lang="en-GB"/>
          </a:p>
        </p:txBody>
      </p:sp>
    </p:spTree>
    <p:extLst>
      <p:ext uri="{BB962C8B-B14F-4D97-AF65-F5344CB8AC3E}">
        <p14:creationId xmlns:p14="http://schemas.microsoft.com/office/powerpoint/2010/main" val="350861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2A85A-A32E-4243-8BCD-AC8548B54B8F}" type="slidenum">
              <a:rPr kumimoji="0" lang="en-GB"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829382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9031-0BD3-4EBA-9506-E2C8A8BC8201}"/>
              </a:ext>
            </a:extLst>
          </p:cNvPr>
          <p:cNvSpPr>
            <a:spLocks noGrp="1"/>
          </p:cNvSpPr>
          <p:nvPr>
            <p:ph type="ctrTitle"/>
          </p:nvPr>
        </p:nvSpPr>
        <p:spPr>
          <a:xfrm>
            <a:off x="1320048" y="1250548"/>
            <a:ext cx="9558484" cy="2387600"/>
          </a:xfrm>
        </p:spPr>
        <p:txBody>
          <a:bodyPr anchor="b"/>
          <a:lstStyle>
            <a:lvl1pPr algn="l">
              <a:defRPr sz="4800">
                <a:solidFill>
                  <a:srgbClr val="FFC600"/>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0321011-5DA4-4871-ACB8-0F7072CCC2F1}"/>
              </a:ext>
            </a:extLst>
          </p:cNvPr>
          <p:cNvSpPr>
            <a:spLocks noGrp="1"/>
          </p:cNvSpPr>
          <p:nvPr>
            <p:ph type="subTitle" idx="1"/>
          </p:nvPr>
        </p:nvSpPr>
        <p:spPr>
          <a:xfrm>
            <a:off x="1320048" y="3638148"/>
            <a:ext cx="9558484" cy="1655762"/>
          </a:xfrm>
        </p:spPr>
        <p:txBody>
          <a:bodyPr>
            <a:noAutofit/>
          </a:bodyPr>
          <a:lstStyle>
            <a:lvl1pPr marL="0" indent="0" algn="l">
              <a:buNone/>
              <a:defRPr sz="2400">
                <a:solidFill>
                  <a:srgbClr val="EEEE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47243020"/>
      </p:ext>
    </p:extLst>
  </p:cSld>
  <p:clrMapOvr>
    <a:masterClrMapping/>
  </p:clrMapOvr>
  <p:extLst>
    <p:ext uri="{DCECCB84-F9BA-43D5-87BE-67443E8EF086}">
      <p15:sldGuideLst xmlns:p15="http://schemas.microsoft.com/office/powerpoint/2012/main">
        <p15:guide id="1" pos="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cus Content">
    <p:bg>
      <p:bgPr>
        <a:solidFill>
          <a:srgbClr val="3B3B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3175-4FB3-41C5-A54C-2B54417084C3}"/>
              </a:ext>
            </a:extLst>
          </p:cNvPr>
          <p:cNvSpPr>
            <a:spLocks noGrp="1"/>
          </p:cNvSpPr>
          <p:nvPr>
            <p:ph type="title" hasCustomPrompt="1"/>
          </p:nvPr>
        </p:nvSpPr>
        <p:spPr/>
        <p:txBody>
          <a:bodyPr/>
          <a:lstStyle>
            <a:lvl1pPr>
              <a:defRPr>
                <a:solidFill>
                  <a:srgbClr val="FFC600"/>
                </a:solidFill>
              </a:defRPr>
            </a:lvl1pPr>
          </a:lstStyle>
          <a:p>
            <a:r>
              <a:rPr lang="en-US"/>
              <a:t>Focus Content</a:t>
            </a:r>
            <a:endParaRPr lang="en-GB"/>
          </a:p>
        </p:txBody>
      </p:sp>
      <p:sp>
        <p:nvSpPr>
          <p:cNvPr id="3" name="Content Placeholder 2">
            <a:extLst>
              <a:ext uri="{FF2B5EF4-FFF2-40B4-BE49-F238E27FC236}">
                <a16:creationId xmlns:a16="http://schemas.microsoft.com/office/drawing/2014/main" id="{AB4E848F-05A5-43BF-8BE3-13B7E1DB96C7}"/>
              </a:ext>
            </a:extLst>
          </p:cNvPr>
          <p:cNvSpPr>
            <a:spLocks noGrp="1"/>
          </p:cNvSpPr>
          <p:nvPr>
            <p:ph idx="1"/>
          </p:nvPr>
        </p:nvSpPr>
        <p:spPr>
          <a:xfrm>
            <a:off x="550863" y="1825625"/>
            <a:ext cx="8316912" cy="4483100"/>
          </a:xfrm>
        </p:spPr>
        <p:txBody>
          <a:bodyPr>
            <a:noAutofit/>
          </a:bodyPr>
          <a:lstStyle>
            <a:lvl1pPr marL="0" indent="0">
              <a:lnSpc>
                <a:spcPct val="120000"/>
              </a:lnSpc>
              <a:buNone/>
              <a:defRPr sz="1600">
                <a:solidFill>
                  <a:schemeClr val="bg1"/>
                </a:solidFill>
              </a:defRPr>
            </a:lvl1pPr>
            <a:lvl2pPr marL="457200" indent="0">
              <a:lnSpc>
                <a:spcPct val="120000"/>
              </a:lnSpc>
              <a:buNone/>
              <a:defRPr sz="1600">
                <a:solidFill>
                  <a:schemeClr val="bg1"/>
                </a:solidFill>
              </a:defRPr>
            </a:lvl2pPr>
            <a:lvl3pPr marL="914400" indent="0">
              <a:lnSpc>
                <a:spcPct val="120000"/>
              </a:lnSpc>
              <a:buNone/>
              <a:defRPr sz="1600">
                <a:solidFill>
                  <a:schemeClr val="bg1"/>
                </a:solidFill>
              </a:defRPr>
            </a:lvl3pPr>
            <a:lvl4pPr marL="1371600" indent="0">
              <a:lnSpc>
                <a:spcPct val="120000"/>
              </a:lnSpc>
              <a:buNone/>
              <a:defRPr sz="1600">
                <a:solidFill>
                  <a:schemeClr val="bg1"/>
                </a:solidFill>
              </a:defRPr>
            </a:lvl4pPr>
            <a:lvl5pPr marL="1828800" indent="0">
              <a:lnSpc>
                <a:spcPct val="12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94D68-6C8C-424D-B72E-58EDED1616D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3E133FF-8AB5-40B2-BBF1-E7675C4CF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ED47C-1635-4EFA-81C5-D5E7A2AD33F6}"/>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323981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321011-5DA4-4871-ACB8-0F7072CCC2F1}"/>
              </a:ext>
            </a:extLst>
          </p:cNvPr>
          <p:cNvSpPr>
            <a:spLocks noGrp="1"/>
          </p:cNvSpPr>
          <p:nvPr>
            <p:ph type="subTitle" idx="1" hasCustomPrompt="1"/>
          </p:nvPr>
        </p:nvSpPr>
        <p:spPr>
          <a:xfrm>
            <a:off x="1320048" y="3638148"/>
            <a:ext cx="9558484" cy="1655762"/>
          </a:xfrm>
        </p:spPr>
        <p:txBody>
          <a:bodyPr>
            <a:normAutofit/>
          </a:bodyPr>
          <a:lstStyle>
            <a:lvl1pPr marL="0" indent="0" algn="ctr">
              <a:buNone/>
              <a:defRPr sz="3600">
                <a:solidFill>
                  <a:srgbClr val="EEEE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newcastle.gov.uk</a:t>
            </a:r>
            <a:endParaRPr lang="en-GB"/>
          </a:p>
        </p:txBody>
      </p:sp>
      <p:pic>
        <p:nvPicPr>
          <p:cNvPr id="4" name="Graphic 3">
            <a:extLst>
              <a:ext uri="{FF2B5EF4-FFF2-40B4-BE49-F238E27FC236}">
                <a16:creationId xmlns:a16="http://schemas.microsoft.com/office/drawing/2014/main" id="{29F92B09-FFAB-4A77-829F-DB0B38A207B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96000" y="2590139"/>
            <a:ext cx="3600000" cy="720000"/>
          </a:xfrm>
          <a:prstGeom prst="rect">
            <a:avLst/>
          </a:prstGeom>
        </p:spPr>
      </p:pic>
    </p:spTree>
    <p:extLst>
      <p:ext uri="{BB962C8B-B14F-4D97-AF65-F5344CB8AC3E}">
        <p14:creationId xmlns:p14="http://schemas.microsoft.com/office/powerpoint/2010/main" val="3012986413"/>
      </p:ext>
    </p:extLst>
  </p:cSld>
  <p:clrMapOvr>
    <a:masterClrMapping/>
  </p:clrMapOvr>
  <p:extLst>
    <p:ext uri="{DCECCB84-F9BA-43D5-87BE-67443E8EF086}">
      <p15:sldGuideLst xmlns:p15="http://schemas.microsoft.com/office/powerpoint/2012/main">
        <p15:guide id="1" pos="8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7515A-3587-415A-9A38-0D9FEC6A230E}"/>
              </a:ext>
            </a:extLst>
          </p:cNvPr>
          <p:cNvSpPr/>
          <p:nvPr userDrawn="1"/>
        </p:nvSpPr>
        <p:spPr>
          <a:xfrm>
            <a:off x="0" y="5913966"/>
            <a:ext cx="12192000" cy="944034"/>
          </a:xfrm>
          <a:prstGeom prst="rect">
            <a:avLst/>
          </a:prstGeom>
          <a:solidFill>
            <a:srgbClr val="CF0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12C0AD9-3B67-43FB-BED3-E66D5C341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560" y="5769603"/>
            <a:ext cx="1304908" cy="944034"/>
          </a:xfrm>
          <a:prstGeom prst="rect">
            <a:avLst/>
          </a:prstGeom>
        </p:spPr>
      </p:pic>
      <p:pic>
        <p:nvPicPr>
          <p:cNvPr id="9" name="Picture 8">
            <a:extLst>
              <a:ext uri="{FF2B5EF4-FFF2-40B4-BE49-F238E27FC236}">
                <a16:creationId xmlns:a16="http://schemas.microsoft.com/office/drawing/2014/main" id="{3666F275-1891-4D67-9D02-C0945467C1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1667" y="6128874"/>
            <a:ext cx="1648371" cy="452931"/>
          </a:xfrm>
          <a:prstGeom prst="rect">
            <a:avLst/>
          </a:prstGeom>
        </p:spPr>
      </p:pic>
      <p:sp>
        <p:nvSpPr>
          <p:cNvPr id="10" name="Subtitle 2">
            <a:extLst>
              <a:ext uri="{FF2B5EF4-FFF2-40B4-BE49-F238E27FC236}">
                <a16:creationId xmlns:a16="http://schemas.microsoft.com/office/drawing/2014/main" id="{65774C71-9FC5-433A-A15A-1FD3BA4C5BC6}"/>
              </a:ext>
            </a:extLst>
          </p:cNvPr>
          <p:cNvSpPr>
            <a:spLocks noGrp="1"/>
          </p:cNvSpPr>
          <p:nvPr>
            <p:ph type="subTitle" idx="1" hasCustomPrompt="1"/>
          </p:nvPr>
        </p:nvSpPr>
        <p:spPr>
          <a:xfrm>
            <a:off x="498763" y="666518"/>
            <a:ext cx="6400800" cy="527286"/>
          </a:xfrm>
          <a:prstGeom prst="rect">
            <a:avLst/>
          </a:prstGeom>
        </p:spPr>
        <p:txBody>
          <a:bodyPr/>
          <a:lstStyle>
            <a:lvl1pPr marL="0" indent="0" algn="l">
              <a:buNone/>
              <a:defRPr sz="4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Slide title</a:t>
            </a:r>
            <a:endParaRPr lang="en-US"/>
          </a:p>
        </p:txBody>
      </p:sp>
    </p:spTree>
    <p:extLst>
      <p:ext uri="{BB962C8B-B14F-4D97-AF65-F5344CB8AC3E}">
        <p14:creationId xmlns:p14="http://schemas.microsoft.com/office/powerpoint/2010/main" val="135186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ntents">
    <p:bg>
      <p:bgPr>
        <a:solidFill>
          <a:srgbClr val="FFC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E881-D7EA-48F1-92A6-2C16EA562B7F}"/>
              </a:ext>
            </a:extLst>
          </p:cNvPr>
          <p:cNvSpPr>
            <a:spLocks noGrp="1"/>
          </p:cNvSpPr>
          <p:nvPr>
            <p:ph type="title" hasCustomPrompt="1"/>
          </p:nvPr>
        </p:nvSpPr>
        <p:spPr>
          <a:xfrm>
            <a:off x="550863" y="365125"/>
            <a:ext cx="11090275" cy="1325563"/>
          </a:xfrm>
        </p:spPr>
        <p:txBody>
          <a:bodyPr/>
          <a:lstStyle>
            <a:lvl1pPr>
              <a:defRPr/>
            </a:lvl1pPr>
          </a:lstStyle>
          <a:p>
            <a:r>
              <a:rPr lang="en-US"/>
              <a:t>Speakers</a:t>
            </a:r>
            <a:endParaRPr lang="en-GB"/>
          </a:p>
        </p:txBody>
      </p:sp>
      <p:sp>
        <p:nvSpPr>
          <p:cNvPr id="3" name="Text Placeholder 2">
            <a:extLst>
              <a:ext uri="{FF2B5EF4-FFF2-40B4-BE49-F238E27FC236}">
                <a16:creationId xmlns:a16="http://schemas.microsoft.com/office/drawing/2014/main" id="{0F871FAF-E23F-43AF-ACDE-282C05BB379A}"/>
              </a:ext>
            </a:extLst>
          </p:cNvPr>
          <p:cNvSpPr>
            <a:spLocks noGrp="1"/>
          </p:cNvSpPr>
          <p:nvPr>
            <p:ph type="body" idx="1" hasCustomPrompt="1"/>
          </p:nvPr>
        </p:nvSpPr>
        <p:spPr>
          <a:xfrm>
            <a:off x="550863" y="1319134"/>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Title</a:t>
            </a:r>
          </a:p>
        </p:txBody>
      </p:sp>
      <p:sp>
        <p:nvSpPr>
          <p:cNvPr id="4" name="Content Placeholder 3">
            <a:extLst>
              <a:ext uri="{FF2B5EF4-FFF2-40B4-BE49-F238E27FC236}">
                <a16:creationId xmlns:a16="http://schemas.microsoft.com/office/drawing/2014/main" id="{700CBB94-5A9D-4351-803F-F46247096414}"/>
              </a:ext>
            </a:extLst>
          </p:cNvPr>
          <p:cNvSpPr>
            <a:spLocks noGrp="1"/>
          </p:cNvSpPr>
          <p:nvPr>
            <p:ph sz="half" idx="2" hasCustomPrompt="1"/>
          </p:nvPr>
        </p:nvSpPr>
        <p:spPr>
          <a:xfrm>
            <a:off x="576263" y="2143046"/>
            <a:ext cx="5157787" cy="823912"/>
          </a:xfrm>
        </p:spPr>
        <p:txBody>
          <a:bodyPr>
            <a:noAutofit/>
          </a:bodyPr>
          <a:lstStyle>
            <a:lvl1pPr marL="0" indent="0" algn="l">
              <a:lnSpc>
                <a:spcPct val="100000"/>
              </a:lnSpc>
              <a:buNone/>
              <a:defRPr sz="1600"/>
            </a:lvl1pPr>
            <a:lvl2pPr marL="457200" indent="0" algn="l">
              <a:lnSpc>
                <a:spcPct val="100000"/>
              </a:lnSpc>
              <a:buNone/>
              <a:defRPr sz="1600"/>
            </a:lvl2pPr>
            <a:lvl3pPr marL="914400" indent="0" algn="l">
              <a:lnSpc>
                <a:spcPct val="100000"/>
              </a:lnSpc>
              <a:buNone/>
              <a:defRPr sz="1600"/>
            </a:lvl3pPr>
            <a:lvl4pPr marL="1371600" indent="0" algn="l">
              <a:lnSpc>
                <a:spcPct val="100000"/>
              </a:lnSpc>
              <a:buNone/>
              <a:defRPr sz="1600"/>
            </a:lvl4pPr>
            <a:lvl5pPr marL="1828800" indent="0" algn="l">
              <a:lnSpc>
                <a:spcPct val="100000"/>
              </a:lnSpc>
              <a:buNone/>
              <a:defRPr sz="1600"/>
            </a:lvl5pPr>
          </a:lstStyle>
          <a:p>
            <a:pPr lvl="0"/>
            <a:r>
              <a:rPr lang="en-US"/>
              <a:t>Speaker Name</a:t>
            </a:r>
          </a:p>
          <a:p>
            <a:pPr lvl="0"/>
            <a:r>
              <a:rPr lang="en-US"/>
              <a:t>Speaker Job Title</a:t>
            </a:r>
            <a:endParaRPr lang="en-GB"/>
          </a:p>
        </p:txBody>
      </p:sp>
      <p:sp>
        <p:nvSpPr>
          <p:cNvPr id="5" name="Text Placeholder 4">
            <a:extLst>
              <a:ext uri="{FF2B5EF4-FFF2-40B4-BE49-F238E27FC236}">
                <a16:creationId xmlns:a16="http://schemas.microsoft.com/office/drawing/2014/main" id="{BD441810-9D0E-48AF-9B6F-FD2936D96D90}"/>
              </a:ext>
            </a:extLst>
          </p:cNvPr>
          <p:cNvSpPr>
            <a:spLocks noGrp="1"/>
          </p:cNvSpPr>
          <p:nvPr>
            <p:ph type="body" sz="quarter" idx="3" hasCustomPrompt="1"/>
          </p:nvPr>
        </p:nvSpPr>
        <p:spPr>
          <a:xfrm>
            <a:off x="6457949" y="1319134"/>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Title</a:t>
            </a:r>
          </a:p>
        </p:txBody>
      </p:sp>
      <p:sp>
        <p:nvSpPr>
          <p:cNvPr id="6" name="Content Placeholder 5">
            <a:extLst>
              <a:ext uri="{FF2B5EF4-FFF2-40B4-BE49-F238E27FC236}">
                <a16:creationId xmlns:a16="http://schemas.microsoft.com/office/drawing/2014/main" id="{F1D98C14-5985-4CB4-969C-9DF031E53331}"/>
              </a:ext>
            </a:extLst>
          </p:cNvPr>
          <p:cNvSpPr>
            <a:spLocks noGrp="1"/>
          </p:cNvSpPr>
          <p:nvPr>
            <p:ph sz="quarter" idx="4" hasCustomPrompt="1"/>
          </p:nvPr>
        </p:nvSpPr>
        <p:spPr>
          <a:xfrm>
            <a:off x="6457949" y="2143046"/>
            <a:ext cx="5183188" cy="823912"/>
          </a:xfrm>
        </p:spPr>
        <p:txBody>
          <a:bodyPr>
            <a:noAutofit/>
          </a:bodyPr>
          <a:lstStyle>
            <a:lvl1pPr marL="0" indent="0">
              <a:lnSpc>
                <a:spcPct val="100000"/>
              </a:lnSpc>
              <a:buNone/>
              <a:defRPr sz="1600"/>
            </a:lvl1pPr>
            <a:lvl2pPr marL="457200" indent="0">
              <a:lnSpc>
                <a:spcPct val="120000"/>
              </a:lnSpc>
              <a:buNone/>
              <a:defRPr sz="1600"/>
            </a:lvl2pPr>
            <a:lvl3pPr marL="914400" indent="0">
              <a:lnSpc>
                <a:spcPct val="120000"/>
              </a:lnSpc>
              <a:buNone/>
              <a:defRPr sz="1600"/>
            </a:lvl3pPr>
            <a:lvl4pPr marL="1371600" indent="0">
              <a:lnSpc>
                <a:spcPct val="120000"/>
              </a:lnSpc>
              <a:buNone/>
              <a:defRPr sz="1600"/>
            </a:lvl4pPr>
            <a:lvl5pPr marL="1828800" indent="0">
              <a:lnSpc>
                <a:spcPct val="120000"/>
              </a:lnSpc>
              <a:buNone/>
              <a:defRPr sz="1600"/>
            </a:lvl5pPr>
          </a:lstStyle>
          <a:p>
            <a:pPr lvl="0"/>
            <a:r>
              <a:rPr lang="en-US"/>
              <a:t>Speaker Name</a:t>
            </a:r>
          </a:p>
          <a:p>
            <a:pPr lvl="0"/>
            <a:r>
              <a:rPr lang="en-US"/>
              <a:t>Speaker Job Title</a:t>
            </a:r>
            <a:endParaRPr lang="en-GB"/>
          </a:p>
        </p:txBody>
      </p:sp>
      <p:sp>
        <p:nvSpPr>
          <p:cNvPr id="7" name="Date Placeholder 6">
            <a:extLst>
              <a:ext uri="{FF2B5EF4-FFF2-40B4-BE49-F238E27FC236}">
                <a16:creationId xmlns:a16="http://schemas.microsoft.com/office/drawing/2014/main" id="{C191B8C3-59E5-4C20-A567-EF5544B9794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7B49F78-B70D-427A-8D85-CDFB2C9E75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B31732-5B44-4D12-892E-1F4C00A81B47}"/>
              </a:ext>
            </a:extLst>
          </p:cNvPr>
          <p:cNvSpPr>
            <a:spLocks noGrp="1"/>
          </p:cNvSpPr>
          <p:nvPr>
            <p:ph type="sldNum" sz="quarter" idx="12"/>
          </p:nvPr>
        </p:nvSpPr>
        <p:spPr/>
        <p:txBody>
          <a:bodyPr/>
          <a:lstStyle/>
          <a:p>
            <a:fld id="{257B495A-742B-4A47-A9C5-20163C803606}" type="slidenum">
              <a:rPr lang="en-GB" smtClean="0"/>
              <a:t>‹#›</a:t>
            </a:fld>
            <a:endParaRPr lang="en-GB"/>
          </a:p>
        </p:txBody>
      </p:sp>
      <p:sp>
        <p:nvSpPr>
          <p:cNvPr id="10" name="Text Placeholder 2">
            <a:extLst>
              <a:ext uri="{FF2B5EF4-FFF2-40B4-BE49-F238E27FC236}">
                <a16:creationId xmlns:a16="http://schemas.microsoft.com/office/drawing/2014/main" id="{C5455328-E1F7-4D66-A49A-D5316A05B426}"/>
              </a:ext>
            </a:extLst>
          </p:cNvPr>
          <p:cNvSpPr>
            <a:spLocks noGrp="1"/>
          </p:cNvSpPr>
          <p:nvPr>
            <p:ph type="body" idx="13" hasCustomPrompt="1"/>
          </p:nvPr>
        </p:nvSpPr>
        <p:spPr>
          <a:xfrm>
            <a:off x="550863" y="2966958"/>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Title</a:t>
            </a:r>
          </a:p>
        </p:txBody>
      </p:sp>
      <p:sp>
        <p:nvSpPr>
          <p:cNvPr id="11" name="Content Placeholder 3">
            <a:extLst>
              <a:ext uri="{FF2B5EF4-FFF2-40B4-BE49-F238E27FC236}">
                <a16:creationId xmlns:a16="http://schemas.microsoft.com/office/drawing/2014/main" id="{6B0AF811-9A86-443D-8BD4-57299CA0C28F}"/>
              </a:ext>
            </a:extLst>
          </p:cNvPr>
          <p:cNvSpPr>
            <a:spLocks noGrp="1"/>
          </p:cNvSpPr>
          <p:nvPr>
            <p:ph sz="half" idx="14" hasCustomPrompt="1"/>
          </p:nvPr>
        </p:nvSpPr>
        <p:spPr>
          <a:xfrm>
            <a:off x="576263" y="3790870"/>
            <a:ext cx="5157787" cy="823912"/>
          </a:xfrm>
        </p:spPr>
        <p:txBody>
          <a:bodyPr>
            <a:noAutofit/>
          </a:bodyPr>
          <a:lstStyle>
            <a:lvl1pPr marL="0" indent="0" algn="l">
              <a:lnSpc>
                <a:spcPct val="100000"/>
              </a:lnSpc>
              <a:buNone/>
              <a:defRPr sz="1600"/>
            </a:lvl1pPr>
            <a:lvl2pPr marL="457200" indent="0" algn="l">
              <a:lnSpc>
                <a:spcPct val="100000"/>
              </a:lnSpc>
              <a:buNone/>
              <a:defRPr sz="1600"/>
            </a:lvl2pPr>
            <a:lvl3pPr marL="914400" indent="0" algn="l">
              <a:lnSpc>
                <a:spcPct val="100000"/>
              </a:lnSpc>
              <a:buNone/>
              <a:defRPr sz="1600"/>
            </a:lvl3pPr>
            <a:lvl4pPr marL="1371600" indent="0" algn="l">
              <a:lnSpc>
                <a:spcPct val="100000"/>
              </a:lnSpc>
              <a:buNone/>
              <a:defRPr sz="1600"/>
            </a:lvl4pPr>
            <a:lvl5pPr marL="1828800" indent="0" algn="l">
              <a:lnSpc>
                <a:spcPct val="100000"/>
              </a:lnSpc>
              <a:buNone/>
              <a:defRPr sz="1600"/>
            </a:lvl5pPr>
          </a:lstStyle>
          <a:p>
            <a:pPr lvl="0"/>
            <a:r>
              <a:rPr lang="en-US"/>
              <a:t>Speaker Name</a:t>
            </a:r>
          </a:p>
          <a:p>
            <a:pPr lvl="0"/>
            <a:r>
              <a:rPr lang="en-US"/>
              <a:t>Speaker Job Title</a:t>
            </a:r>
            <a:endParaRPr lang="en-GB"/>
          </a:p>
        </p:txBody>
      </p:sp>
      <p:sp>
        <p:nvSpPr>
          <p:cNvPr id="12" name="Text Placeholder 4">
            <a:extLst>
              <a:ext uri="{FF2B5EF4-FFF2-40B4-BE49-F238E27FC236}">
                <a16:creationId xmlns:a16="http://schemas.microsoft.com/office/drawing/2014/main" id="{53A3EBA5-D7C3-4434-A7CE-6454C2DD729D}"/>
              </a:ext>
            </a:extLst>
          </p:cNvPr>
          <p:cNvSpPr>
            <a:spLocks noGrp="1"/>
          </p:cNvSpPr>
          <p:nvPr>
            <p:ph type="body" sz="quarter" idx="15" hasCustomPrompt="1"/>
          </p:nvPr>
        </p:nvSpPr>
        <p:spPr>
          <a:xfrm>
            <a:off x="6457949" y="2966958"/>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Title</a:t>
            </a:r>
          </a:p>
        </p:txBody>
      </p:sp>
      <p:sp>
        <p:nvSpPr>
          <p:cNvPr id="13" name="Content Placeholder 5">
            <a:extLst>
              <a:ext uri="{FF2B5EF4-FFF2-40B4-BE49-F238E27FC236}">
                <a16:creationId xmlns:a16="http://schemas.microsoft.com/office/drawing/2014/main" id="{7A104B9C-6290-47E7-9909-E0A60C788E2C}"/>
              </a:ext>
            </a:extLst>
          </p:cNvPr>
          <p:cNvSpPr>
            <a:spLocks noGrp="1"/>
          </p:cNvSpPr>
          <p:nvPr>
            <p:ph sz="quarter" idx="16" hasCustomPrompt="1"/>
          </p:nvPr>
        </p:nvSpPr>
        <p:spPr>
          <a:xfrm>
            <a:off x="6457949" y="3790870"/>
            <a:ext cx="5183188" cy="823912"/>
          </a:xfrm>
        </p:spPr>
        <p:txBody>
          <a:bodyPr>
            <a:noAutofit/>
          </a:bodyPr>
          <a:lstStyle>
            <a:lvl1pPr marL="0" indent="0">
              <a:lnSpc>
                <a:spcPct val="100000"/>
              </a:lnSpc>
              <a:buNone/>
              <a:defRPr sz="1600"/>
            </a:lvl1pPr>
            <a:lvl2pPr marL="457200" indent="0">
              <a:lnSpc>
                <a:spcPct val="120000"/>
              </a:lnSpc>
              <a:buNone/>
              <a:defRPr sz="1600"/>
            </a:lvl2pPr>
            <a:lvl3pPr marL="914400" indent="0">
              <a:lnSpc>
                <a:spcPct val="120000"/>
              </a:lnSpc>
              <a:buNone/>
              <a:defRPr sz="1600"/>
            </a:lvl3pPr>
            <a:lvl4pPr marL="1371600" indent="0">
              <a:lnSpc>
                <a:spcPct val="120000"/>
              </a:lnSpc>
              <a:buNone/>
              <a:defRPr sz="1600"/>
            </a:lvl4pPr>
            <a:lvl5pPr marL="1828800" indent="0">
              <a:lnSpc>
                <a:spcPct val="120000"/>
              </a:lnSpc>
              <a:buNone/>
              <a:defRPr sz="1600"/>
            </a:lvl5pPr>
          </a:lstStyle>
          <a:p>
            <a:pPr lvl="0"/>
            <a:r>
              <a:rPr lang="en-US"/>
              <a:t>Speaker Name</a:t>
            </a:r>
          </a:p>
          <a:p>
            <a:pPr lvl="0"/>
            <a:r>
              <a:rPr lang="en-US"/>
              <a:t>Speaker Job Title</a:t>
            </a:r>
            <a:endParaRPr lang="en-GB"/>
          </a:p>
        </p:txBody>
      </p:sp>
      <p:sp>
        <p:nvSpPr>
          <p:cNvPr id="14" name="Text Placeholder 2">
            <a:extLst>
              <a:ext uri="{FF2B5EF4-FFF2-40B4-BE49-F238E27FC236}">
                <a16:creationId xmlns:a16="http://schemas.microsoft.com/office/drawing/2014/main" id="{33896617-7D27-4351-AA6F-76D75BC94516}"/>
              </a:ext>
            </a:extLst>
          </p:cNvPr>
          <p:cNvSpPr>
            <a:spLocks noGrp="1"/>
          </p:cNvSpPr>
          <p:nvPr>
            <p:ph type="body" idx="17" hasCustomPrompt="1"/>
          </p:nvPr>
        </p:nvSpPr>
        <p:spPr>
          <a:xfrm>
            <a:off x="550863" y="4660901"/>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Title</a:t>
            </a:r>
          </a:p>
        </p:txBody>
      </p:sp>
      <p:sp>
        <p:nvSpPr>
          <p:cNvPr id="15" name="Content Placeholder 3">
            <a:extLst>
              <a:ext uri="{FF2B5EF4-FFF2-40B4-BE49-F238E27FC236}">
                <a16:creationId xmlns:a16="http://schemas.microsoft.com/office/drawing/2014/main" id="{F8DE9CD8-5A25-4012-844B-038373D41744}"/>
              </a:ext>
            </a:extLst>
          </p:cNvPr>
          <p:cNvSpPr>
            <a:spLocks noGrp="1"/>
          </p:cNvSpPr>
          <p:nvPr>
            <p:ph sz="half" idx="18" hasCustomPrompt="1"/>
          </p:nvPr>
        </p:nvSpPr>
        <p:spPr>
          <a:xfrm>
            <a:off x="576263" y="5484813"/>
            <a:ext cx="5157787" cy="823912"/>
          </a:xfrm>
        </p:spPr>
        <p:txBody>
          <a:bodyPr>
            <a:noAutofit/>
          </a:bodyPr>
          <a:lstStyle>
            <a:lvl1pPr marL="0" indent="0" algn="l">
              <a:lnSpc>
                <a:spcPct val="100000"/>
              </a:lnSpc>
              <a:buNone/>
              <a:defRPr sz="1600"/>
            </a:lvl1pPr>
            <a:lvl2pPr marL="457200" indent="0" algn="l">
              <a:lnSpc>
                <a:spcPct val="100000"/>
              </a:lnSpc>
              <a:buNone/>
              <a:defRPr sz="1600"/>
            </a:lvl2pPr>
            <a:lvl3pPr marL="914400" indent="0" algn="l">
              <a:lnSpc>
                <a:spcPct val="100000"/>
              </a:lnSpc>
              <a:buNone/>
              <a:defRPr sz="1600"/>
            </a:lvl3pPr>
            <a:lvl4pPr marL="1371600" indent="0" algn="l">
              <a:lnSpc>
                <a:spcPct val="100000"/>
              </a:lnSpc>
              <a:buNone/>
              <a:defRPr sz="1600"/>
            </a:lvl4pPr>
            <a:lvl5pPr marL="1828800" indent="0" algn="l">
              <a:lnSpc>
                <a:spcPct val="100000"/>
              </a:lnSpc>
              <a:buNone/>
              <a:defRPr sz="1600"/>
            </a:lvl5pPr>
          </a:lstStyle>
          <a:p>
            <a:pPr lvl="0"/>
            <a:r>
              <a:rPr lang="en-US"/>
              <a:t>Speaker Name</a:t>
            </a:r>
          </a:p>
          <a:p>
            <a:pPr lvl="0"/>
            <a:r>
              <a:rPr lang="en-US"/>
              <a:t>Speaker Job Title</a:t>
            </a:r>
            <a:endParaRPr lang="en-GB"/>
          </a:p>
        </p:txBody>
      </p:sp>
      <p:sp>
        <p:nvSpPr>
          <p:cNvPr id="16" name="Text Placeholder 4">
            <a:extLst>
              <a:ext uri="{FF2B5EF4-FFF2-40B4-BE49-F238E27FC236}">
                <a16:creationId xmlns:a16="http://schemas.microsoft.com/office/drawing/2014/main" id="{11756517-003F-4037-B992-CC1966C76E79}"/>
              </a:ext>
            </a:extLst>
          </p:cNvPr>
          <p:cNvSpPr>
            <a:spLocks noGrp="1"/>
          </p:cNvSpPr>
          <p:nvPr>
            <p:ph type="body" sz="quarter" idx="19" hasCustomPrompt="1"/>
          </p:nvPr>
        </p:nvSpPr>
        <p:spPr>
          <a:xfrm>
            <a:off x="6457949" y="4660901"/>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Title</a:t>
            </a:r>
          </a:p>
        </p:txBody>
      </p:sp>
      <p:sp>
        <p:nvSpPr>
          <p:cNvPr id="17" name="Content Placeholder 5">
            <a:extLst>
              <a:ext uri="{FF2B5EF4-FFF2-40B4-BE49-F238E27FC236}">
                <a16:creationId xmlns:a16="http://schemas.microsoft.com/office/drawing/2014/main" id="{97406ED1-EC3A-4CD1-B9D6-C081890C1F33}"/>
              </a:ext>
            </a:extLst>
          </p:cNvPr>
          <p:cNvSpPr>
            <a:spLocks noGrp="1"/>
          </p:cNvSpPr>
          <p:nvPr>
            <p:ph sz="quarter" idx="20" hasCustomPrompt="1"/>
          </p:nvPr>
        </p:nvSpPr>
        <p:spPr>
          <a:xfrm>
            <a:off x="6457949" y="5484813"/>
            <a:ext cx="5183188" cy="823912"/>
          </a:xfrm>
        </p:spPr>
        <p:txBody>
          <a:bodyPr>
            <a:noAutofit/>
          </a:bodyPr>
          <a:lstStyle>
            <a:lvl1pPr marL="0" indent="0">
              <a:lnSpc>
                <a:spcPct val="100000"/>
              </a:lnSpc>
              <a:buNone/>
              <a:defRPr sz="1600"/>
            </a:lvl1pPr>
            <a:lvl2pPr marL="457200" indent="0">
              <a:lnSpc>
                <a:spcPct val="120000"/>
              </a:lnSpc>
              <a:buNone/>
              <a:defRPr sz="1600"/>
            </a:lvl2pPr>
            <a:lvl3pPr marL="914400" indent="0">
              <a:lnSpc>
                <a:spcPct val="120000"/>
              </a:lnSpc>
              <a:buNone/>
              <a:defRPr sz="1600"/>
            </a:lvl3pPr>
            <a:lvl4pPr marL="1371600" indent="0">
              <a:lnSpc>
                <a:spcPct val="120000"/>
              </a:lnSpc>
              <a:buNone/>
              <a:defRPr sz="1600"/>
            </a:lvl4pPr>
            <a:lvl5pPr marL="1828800" indent="0">
              <a:lnSpc>
                <a:spcPct val="120000"/>
              </a:lnSpc>
              <a:buNone/>
              <a:defRPr sz="1600"/>
            </a:lvl5pPr>
          </a:lstStyle>
          <a:p>
            <a:pPr lvl="0"/>
            <a:r>
              <a:rPr lang="en-US"/>
              <a:t>Speaker Name</a:t>
            </a:r>
          </a:p>
          <a:p>
            <a:pPr lvl="0"/>
            <a:r>
              <a:rPr lang="en-US"/>
              <a:t>Speaker Job Title</a:t>
            </a:r>
            <a:endParaRPr lang="en-GB"/>
          </a:p>
        </p:txBody>
      </p:sp>
    </p:spTree>
    <p:extLst>
      <p:ext uri="{BB962C8B-B14F-4D97-AF65-F5344CB8AC3E}">
        <p14:creationId xmlns:p14="http://schemas.microsoft.com/office/powerpoint/2010/main" val="233460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9031-0BD3-4EBA-9506-E2C8A8BC8201}"/>
              </a:ext>
            </a:extLst>
          </p:cNvPr>
          <p:cNvSpPr>
            <a:spLocks noGrp="1"/>
          </p:cNvSpPr>
          <p:nvPr>
            <p:ph type="ctrTitle" hasCustomPrompt="1"/>
          </p:nvPr>
        </p:nvSpPr>
        <p:spPr>
          <a:xfrm>
            <a:off x="1320048" y="1250548"/>
            <a:ext cx="9558484" cy="2387600"/>
          </a:xfrm>
        </p:spPr>
        <p:txBody>
          <a:bodyPr anchor="b"/>
          <a:lstStyle>
            <a:lvl1pPr algn="l">
              <a:defRPr sz="4800">
                <a:solidFill>
                  <a:srgbClr val="FFC600"/>
                </a:solidFill>
              </a:defRPr>
            </a:lvl1pPr>
          </a:lstStyle>
          <a:p>
            <a:r>
              <a:rPr lang="en-US"/>
              <a:t>Section Title</a:t>
            </a:r>
            <a:endParaRPr lang="en-GB"/>
          </a:p>
        </p:txBody>
      </p:sp>
      <p:sp>
        <p:nvSpPr>
          <p:cNvPr id="3" name="Subtitle 2">
            <a:extLst>
              <a:ext uri="{FF2B5EF4-FFF2-40B4-BE49-F238E27FC236}">
                <a16:creationId xmlns:a16="http://schemas.microsoft.com/office/drawing/2014/main" id="{70321011-5DA4-4871-ACB8-0F7072CCC2F1}"/>
              </a:ext>
            </a:extLst>
          </p:cNvPr>
          <p:cNvSpPr>
            <a:spLocks noGrp="1"/>
          </p:cNvSpPr>
          <p:nvPr>
            <p:ph type="subTitle" idx="1" hasCustomPrompt="1"/>
          </p:nvPr>
        </p:nvSpPr>
        <p:spPr>
          <a:xfrm>
            <a:off x="1320048" y="3685282"/>
            <a:ext cx="9558484" cy="424805"/>
          </a:xfrm>
        </p:spPr>
        <p:txBody>
          <a:bodyPr/>
          <a:lstStyle>
            <a:lvl1pPr marL="0" indent="0" algn="l">
              <a:buNone/>
              <a:defRPr sz="2400" b="1">
                <a:solidFill>
                  <a:srgbClr val="EEEE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6" name="Text Placeholder 5">
            <a:extLst>
              <a:ext uri="{FF2B5EF4-FFF2-40B4-BE49-F238E27FC236}">
                <a16:creationId xmlns:a16="http://schemas.microsoft.com/office/drawing/2014/main" id="{23CEF5D4-BE17-46A1-9ED8-5926CAE882A8}"/>
              </a:ext>
            </a:extLst>
          </p:cNvPr>
          <p:cNvSpPr>
            <a:spLocks noGrp="1"/>
          </p:cNvSpPr>
          <p:nvPr>
            <p:ph type="body" sz="quarter" idx="10" hasCustomPrompt="1"/>
          </p:nvPr>
        </p:nvSpPr>
        <p:spPr>
          <a:xfrm>
            <a:off x="1320800" y="4137011"/>
            <a:ext cx="3671824" cy="424805"/>
          </a:xfrm>
        </p:spPr>
        <p:txBody>
          <a:bodyPr>
            <a:noAutofit/>
          </a:bodyPr>
          <a:lstStyle>
            <a:lvl1pPr marL="0" indent="0">
              <a:buNone/>
              <a:defRPr sz="2400">
                <a:solidFill>
                  <a:schemeClr val="bg1"/>
                </a:solidFill>
              </a:defRPr>
            </a:lvl1pPr>
          </a:lstStyle>
          <a:p>
            <a:pPr lvl="0"/>
            <a:r>
              <a:rPr lang="en-US"/>
              <a:t>Job Title</a:t>
            </a:r>
            <a:endParaRPr lang="en-GB"/>
          </a:p>
        </p:txBody>
      </p:sp>
    </p:spTree>
    <p:extLst>
      <p:ext uri="{BB962C8B-B14F-4D97-AF65-F5344CB8AC3E}">
        <p14:creationId xmlns:p14="http://schemas.microsoft.com/office/powerpoint/2010/main" val="888858541"/>
      </p:ext>
    </p:extLst>
  </p:cSld>
  <p:clrMapOvr>
    <a:masterClrMapping/>
  </p:clrMapOvr>
  <p:extLst>
    <p:ext uri="{DCECCB84-F9BA-43D5-87BE-67443E8EF086}">
      <p15:sldGuideLst xmlns:p15="http://schemas.microsoft.com/office/powerpoint/2012/main">
        <p15:guide id="1" pos="8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3175-4FB3-41C5-A54C-2B54417084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4E848F-05A5-43BF-8BE3-13B7E1DB96C7}"/>
              </a:ext>
            </a:extLst>
          </p:cNvPr>
          <p:cNvSpPr>
            <a:spLocks noGrp="1"/>
          </p:cNvSpPr>
          <p:nvPr>
            <p:ph idx="1"/>
          </p:nvPr>
        </p:nvSpPr>
        <p:spPr>
          <a:xfrm>
            <a:off x="550863" y="1825625"/>
            <a:ext cx="8316912" cy="4483100"/>
          </a:xfrm>
        </p:spPr>
        <p:txBody>
          <a:bodyPr>
            <a:noAutofit/>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94D68-6C8C-424D-B72E-58EDED1616D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3E133FF-8AB5-40B2-BBF1-E7675C4CF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ED47C-1635-4EFA-81C5-D5E7A2AD33F6}"/>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274827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C236-44C4-4FCD-B8F6-789EAA2A74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F55FC3-05E9-490C-916D-1B6C1A962A12}"/>
              </a:ext>
            </a:extLst>
          </p:cNvPr>
          <p:cNvSpPr>
            <a:spLocks noGrp="1"/>
          </p:cNvSpPr>
          <p:nvPr>
            <p:ph sz="half" idx="1"/>
          </p:nvPr>
        </p:nvSpPr>
        <p:spPr>
          <a:xfrm>
            <a:off x="550861" y="1825625"/>
            <a:ext cx="5468937" cy="4483208"/>
          </a:xfrm>
        </p:spPr>
        <p:txBody>
          <a:bodyPr>
            <a:noAutofit/>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D95621-E16B-4CBC-B6CF-2F72E3B7BC8F}"/>
              </a:ext>
            </a:extLst>
          </p:cNvPr>
          <p:cNvSpPr>
            <a:spLocks noGrp="1"/>
          </p:cNvSpPr>
          <p:nvPr>
            <p:ph sz="half" idx="2"/>
          </p:nvPr>
        </p:nvSpPr>
        <p:spPr>
          <a:xfrm>
            <a:off x="6172200" y="1825625"/>
            <a:ext cx="5468938" cy="4483100"/>
          </a:xfrm>
        </p:spPr>
        <p:txBody>
          <a:bodyPr>
            <a:noAutofit/>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2659FB-751E-4813-BF52-29A1443C042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A56AED3-4C7F-456D-A3EC-3587048D96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AD1059-C04B-4B22-857A-AF13A1B4E3AD}"/>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84976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Double Conten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E881-D7EA-48F1-92A6-2C16EA562B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871FAF-E23F-43AF-ACDE-282C05BB379A}"/>
              </a:ext>
            </a:extLst>
          </p:cNvPr>
          <p:cNvSpPr>
            <a:spLocks noGrp="1"/>
          </p:cNvSpPr>
          <p:nvPr>
            <p:ph type="body" idx="1"/>
          </p:nvPr>
        </p:nvSpPr>
        <p:spPr>
          <a:xfrm>
            <a:off x="839788" y="1681163"/>
            <a:ext cx="5157787"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CBB94-5A9D-4351-803F-F46247096414}"/>
              </a:ext>
            </a:extLst>
          </p:cNvPr>
          <p:cNvSpPr>
            <a:spLocks noGrp="1"/>
          </p:cNvSpPr>
          <p:nvPr>
            <p:ph sz="half" idx="2"/>
          </p:nvPr>
        </p:nvSpPr>
        <p:spPr>
          <a:xfrm>
            <a:off x="839788" y="2505075"/>
            <a:ext cx="5157787" cy="3684588"/>
          </a:xfrm>
        </p:spPr>
        <p:txBody>
          <a:bodyPr>
            <a:noAutofit/>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441810-9D0E-48AF-9B6F-FD2936D96D90}"/>
              </a:ext>
            </a:extLst>
          </p:cNvPr>
          <p:cNvSpPr>
            <a:spLocks noGrp="1"/>
          </p:cNvSpPr>
          <p:nvPr>
            <p:ph type="body" sz="quarter" idx="3"/>
          </p:nvPr>
        </p:nvSpPr>
        <p:spPr>
          <a:xfrm>
            <a:off x="6172200" y="1681163"/>
            <a:ext cx="518318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98C14-5985-4CB4-969C-9DF031E53331}"/>
              </a:ext>
            </a:extLst>
          </p:cNvPr>
          <p:cNvSpPr>
            <a:spLocks noGrp="1"/>
          </p:cNvSpPr>
          <p:nvPr>
            <p:ph sz="quarter" idx="4"/>
          </p:nvPr>
        </p:nvSpPr>
        <p:spPr>
          <a:xfrm>
            <a:off x="6172200" y="2505075"/>
            <a:ext cx="5183188" cy="3684588"/>
          </a:xfrm>
        </p:spPr>
        <p:txBody>
          <a:bodyPr>
            <a:noAutofit/>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91B8C3-59E5-4C20-A567-EF5544B9794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7B49F78-B70D-427A-8D85-CDFB2C9E75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B31732-5B44-4D12-892E-1F4C00A81B47}"/>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42266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83E3-C3A5-4330-AC43-CCC0E093F4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49B7BD-07C5-4495-9246-2D25F03AEB2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9DDBAD6-F686-4BB6-9D23-38CB2B7EAC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FFD843-ED3B-43FB-A3B7-2BAF4FFD5FAA}"/>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331483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87C9E-0603-4FD0-B5F5-60567031D628}"/>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EE39C62-08C1-4243-8FA7-0895DDF028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64BAA1-67EF-4A8A-A262-E1275DF6DC54}"/>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148432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xt and Picture (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93F9-CBD1-4B6C-BADF-521C4CB622B3}"/>
              </a:ext>
            </a:extLst>
          </p:cNvPr>
          <p:cNvSpPr>
            <a:spLocks noGrp="1"/>
          </p:cNvSpPr>
          <p:nvPr>
            <p:ph type="title"/>
          </p:nvPr>
        </p:nvSpPr>
        <p:spPr>
          <a:xfrm>
            <a:off x="550863" y="368300"/>
            <a:ext cx="5190061" cy="1600200"/>
          </a:xfrm>
        </p:spPr>
        <p:txBody>
          <a:bodyPr anchor="t" anchorCtr="0"/>
          <a:lstStyle>
            <a:lvl1pPr>
              <a:defRPr sz="4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02075D-1E6B-44D1-B5CB-90340B905B24}"/>
              </a:ext>
            </a:extLst>
          </p:cNvPr>
          <p:cNvSpPr>
            <a:spLocks noGrp="1"/>
          </p:cNvSpPr>
          <p:nvPr>
            <p:ph type="pic" idx="1"/>
          </p:nvPr>
        </p:nvSpPr>
        <p:spPr>
          <a:xfrm>
            <a:off x="6096000" y="0"/>
            <a:ext cx="6095998"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62D6321-4605-4C59-9D87-F4C2CF179731}"/>
              </a:ext>
            </a:extLst>
          </p:cNvPr>
          <p:cNvSpPr>
            <a:spLocks noGrp="1"/>
          </p:cNvSpPr>
          <p:nvPr>
            <p:ph type="body" sz="half" idx="2"/>
          </p:nvPr>
        </p:nvSpPr>
        <p:spPr>
          <a:xfrm>
            <a:off x="550864" y="2057399"/>
            <a:ext cx="5190060" cy="4251325"/>
          </a:xfrm>
        </p:spPr>
        <p:txBody>
          <a:bodyPr>
            <a:noAutofit/>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2030D-2940-400A-A62A-6EF6E50B2D7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51B8300-A696-4334-8C71-A08D41429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241F4F-A71D-4495-83B8-2A5F935A1D41}"/>
              </a:ext>
            </a:extLst>
          </p:cNvPr>
          <p:cNvSpPr>
            <a:spLocks noGrp="1"/>
          </p:cNvSpPr>
          <p:nvPr>
            <p:ph type="sldNum" sz="quarter" idx="12"/>
          </p:nvPr>
        </p:nvSpPr>
        <p:spPr/>
        <p:txBody>
          <a:bodyPr/>
          <a:lstStyle/>
          <a:p>
            <a:fld id="{257B495A-742B-4A47-A9C5-20163C803606}" type="slidenum">
              <a:rPr lang="en-GB" smtClean="0"/>
              <a:t>‹#›</a:t>
            </a:fld>
            <a:endParaRPr lang="en-GB"/>
          </a:p>
        </p:txBody>
      </p:sp>
    </p:spTree>
    <p:extLst>
      <p:ext uri="{BB962C8B-B14F-4D97-AF65-F5344CB8AC3E}">
        <p14:creationId xmlns:p14="http://schemas.microsoft.com/office/powerpoint/2010/main" val="14046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D1A3A-7C24-4DAB-845A-6A0CD77029FA}"/>
              </a:ext>
            </a:extLst>
          </p:cNvPr>
          <p:cNvSpPr>
            <a:spLocks noGrp="1"/>
          </p:cNvSpPr>
          <p:nvPr>
            <p:ph type="title"/>
          </p:nvPr>
        </p:nvSpPr>
        <p:spPr>
          <a:xfrm>
            <a:off x="550863" y="365125"/>
            <a:ext cx="11090275" cy="1325563"/>
          </a:xfrm>
          <a:prstGeom prst="rect">
            <a:avLst/>
          </a:prstGeom>
        </p:spPr>
        <p:txBody>
          <a:bodyPr vert="horz" wrap="square" lIns="91440" tIns="45720" rIns="91440" bIns="4572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3A5F5E-A0A1-4F82-A13C-979CCE906A20}"/>
              </a:ext>
            </a:extLst>
          </p:cNvPr>
          <p:cNvSpPr>
            <a:spLocks noGrp="1"/>
          </p:cNvSpPr>
          <p:nvPr>
            <p:ph type="body" idx="1"/>
          </p:nvPr>
        </p:nvSpPr>
        <p:spPr>
          <a:xfrm>
            <a:off x="550863" y="1825625"/>
            <a:ext cx="8316912" cy="44831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91612C-01DC-4FE3-9F0F-A1F7CD6828F3}"/>
              </a:ext>
            </a:extLst>
          </p:cNvPr>
          <p:cNvSpPr>
            <a:spLocks noGrp="1"/>
          </p:cNvSpPr>
          <p:nvPr>
            <p:ph type="dt" sz="half" idx="2"/>
          </p:nvPr>
        </p:nvSpPr>
        <p:spPr>
          <a:xfrm>
            <a:off x="550863" y="6400964"/>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D8ADA2E1-3CD8-4CBE-8456-6AA598702CFF}" type="datetime1">
              <a:rPr lang="en-GB" smtClean="0"/>
              <a:t>04/12/2023</a:t>
            </a:fld>
            <a:endParaRPr lang="en-GB"/>
          </a:p>
        </p:txBody>
      </p:sp>
      <p:sp>
        <p:nvSpPr>
          <p:cNvPr id="5" name="Footer Placeholder 4">
            <a:extLst>
              <a:ext uri="{FF2B5EF4-FFF2-40B4-BE49-F238E27FC236}">
                <a16:creationId xmlns:a16="http://schemas.microsoft.com/office/drawing/2014/main" id="{093A43E9-FF23-4406-A192-8E79DA9A7FA9}"/>
              </a:ext>
            </a:extLst>
          </p:cNvPr>
          <p:cNvSpPr>
            <a:spLocks noGrp="1"/>
          </p:cNvSpPr>
          <p:nvPr>
            <p:ph type="ftr" sz="quarter" idx="3"/>
          </p:nvPr>
        </p:nvSpPr>
        <p:spPr>
          <a:xfrm>
            <a:off x="4038599" y="640096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r>
              <a:rPr lang="en-GB"/>
              <a:t>newcastle.gov.uk</a:t>
            </a:r>
          </a:p>
        </p:txBody>
      </p:sp>
      <p:sp>
        <p:nvSpPr>
          <p:cNvPr id="6" name="Slide Number Placeholder 5">
            <a:extLst>
              <a:ext uri="{FF2B5EF4-FFF2-40B4-BE49-F238E27FC236}">
                <a16:creationId xmlns:a16="http://schemas.microsoft.com/office/drawing/2014/main" id="{DF646AE9-5992-4863-AAA4-2EC905767DDB}"/>
              </a:ext>
            </a:extLst>
          </p:cNvPr>
          <p:cNvSpPr>
            <a:spLocks noGrp="1"/>
          </p:cNvSpPr>
          <p:nvPr>
            <p:ph type="sldNum" sz="quarter" idx="4"/>
          </p:nvPr>
        </p:nvSpPr>
        <p:spPr>
          <a:xfrm>
            <a:off x="11676062" y="6308725"/>
            <a:ext cx="515937" cy="549275"/>
          </a:xfrm>
          <a:prstGeom prst="rect">
            <a:avLst/>
          </a:prstGeom>
        </p:spPr>
        <p:txBody>
          <a:bodyPr vert="horz" lIns="91440" tIns="45720" rIns="91440" bIns="45720" rtlCol="0" anchor="ctr"/>
          <a:lstStyle>
            <a:lvl1pPr algn="ctr">
              <a:defRPr sz="1200" b="1">
                <a:solidFill>
                  <a:schemeClr val="tx1">
                    <a:tint val="75000"/>
                  </a:schemeClr>
                </a:solidFill>
                <a:latin typeface="Poppins" panose="00000500000000000000" pitchFamily="2" charset="0"/>
              </a:defRPr>
            </a:lvl1pPr>
          </a:lstStyle>
          <a:p>
            <a:fld id="{257B495A-742B-4A47-A9C5-20163C803606}" type="slidenum">
              <a:rPr lang="en-GB" smtClean="0"/>
              <a:pPr/>
              <a:t>‹#›</a:t>
            </a:fld>
            <a:endParaRPr lang="en-GB"/>
          </a:p>
        </p:txBody>
      </p:sp>
    </p:spTree>
    <p:extLst>
      <p:ext uri="{BB962C8B-B14F-4D97-AF65-F5344CB8AC3E}">
        <p14:creationId xmlns:p14="http://schemas.microsoft.com/office/powerpoint/2010/main" val="1253365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120000"/>
        </a:lnSpc>
        <a:spcBef>
          <a:spcPts val="1200"/>
        </a:spcBef>
        <a:buFont typeface="Arial" panose="020B0604020202020204" pitchFamily="34" charset="0"/>
        <a:buChar char="•"/>
        <a:defRPr sz="16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120000"/>
        </a:lnSpc>
        <a:spcBef>
          <a:spcPts val="1200"/>
        </a:spcBef>
        <a:buFont typeface="Arial" panose="020B0604020202020204" pitchFamily="34" charset="0"/>
        <a:buChar char="•"/>
        <a:defRPr sz="16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120000"/>
        </a:lnSpc>
        <a:spcBef>
          <a:spcPts val="1200"/>
        </a:spcBef>
        <a:buFont typeface="Arial" panose="020B0604020202020204" pitchFamily="34" charset="0"/>
        <a:buChar char="•"/>
        <a:defRPr sz="16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120000"/>
        </a:lnSpc>
        <a:spcBef>
          <a:spcPts val="1200"/>
        </a:spcBef>
        <a:buFont typeface="Arial" panose="020B0604020202020204" pitchFamily="34" charset="0"/>
        <a:buChar char="•"/>
        <a:defRPr sz="16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120000"/>
        </a:lnSpc>
        <a:spcBef>
          <a:spcPts val="1200"/>
        </a:spcBef>
        <a:buFont typeface="Arial" panose="020B0604020202020204" pitchFamily="34" charset="0"/>
        <a:buChar char="•"/>
        <a:defRPr sz="16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47">
          <p15:clr>
            <a:srgbClr val="A4A3A4"/>
          </p15:clr>
        </p15:guide>
        <p15:guide id="4" orient="horz" pos="3974">
          <p15:clr>
            <a:srgbClr val="A4A3A4"/>
          </p15:clr>
        </p15:guide>
        <p15:guide id="5" orient="horz" pos="232">
          <p15:clr>
            <a:srgbClr val="A4A3A4"/>
          </p15:clr>
        </p15:guide>
        <p15:guide id="6" pos="3840">
          <p15:clr>
            <a:srgbClr val="A4A3A4"/>
          </p15:clr>
        </p15:guide>
        <p15:guide id="7" pos="2094">
          <p15:clr>
            <a:srgbClr val="A4A3A4"/>
          </p15:clr>
        </p15:guide>
        <p15:guide id="8" pos="5586">
          <p15:clr>
            <a:srgbClr val="A4A3A4"/>
          </p15:clr>
        </p15:guide>
        <p15:guide id="9" pos="733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inv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5798-008E-4F1A-B660-F07557648A3F}"/>
              </a:ext>
            </a:extLst>
          </p:cNvPr>
          <p:cNvSpPr>
            <a:spLocks noGrp="1"/>
          </p:cNvSpPr>
          <p:nvPr>
            <p:ph type="ctrTitle"/>
          </p:nvPr>
        </p:nvSpPr>
        <p:spPr>
          <a:xfrm>
            <a:off x="1320047" y="824948"/>
            <a:ext cx="9682733" cy="2394904"/>
          </a:xfrm>
        </p:spPr>
        <p:txBody>
          <a:bodyPr>
            <a:noAutofit/>
          </a:bodyPr>
          <a:lstStyle/>
          <a:p>
            <a:pPr algn="l"/>
            <a:r>
              <a:rPr lang="en-GB" sz="5400" b="1" dirty="0">
                <a:solidFill>
                  <a:schemeClr val="accent2"/>
                </a:solidFill>
                <a:latin typeface="Calibri" panose="020F0502020204030204" pitchFamily="34" charset="0"/>
                <a:cs typeface="Calibri" panose="020F0502020204030204" pitchFamily="34" charset="0"/>
              </a:rPr>
              <a:t>Newcastle City Council</a:t>
            </a:r>
            <a:br>
              <a:rPr lang="en-GB" sz="5400" b="1" dirty="0">
                <a:solidFill>
                  <a:schemeClr val="tx1"/>
                </a:solidFill>
                <a:latin typeface="Calibri" panose="020F0502020204030204" pitchFamily="34" charset="0"/>
                <a:cs typeface="Calibri" panose="020F0502020204030204" pitchFamily="34" charset="0"/>
              </a:rPr>
            </a:br>
            <a:br>
              <a:rPr lang="en-GB" sz="5400" b="1" dirty="0">
                <a:solidFill>
                  <a:schemeClr val="tx1"/>
                </a:solidFill>
                <a:latin typeface="Calibri" panose="020F0502020204030204" pitchFamily="34" charset="0"/>
                <a:cs typeface="Calibri" panose="020F0502020204030204" pitchFamily="34" charset="0"/>
              </a:rPr>
            </a:br>
            <a:r>
              <a:rPr lang="en-GB" sz="5400" b="1" dirty="0">
                <a:solidFill>
                  <a:schemeClr val="bg1"/>
                </a:solidFill>
                <a:latin typeface="Calibri" panose="020F0502020204030204" pitchFamily="34" charset="0"/>
                <a:cs typeface="Calibri" panose="020F0502020204030204" pitchFamily="34" charset="0"/>
              </a:rPr>
              <a:t>Sustainable Food Presentation</a:t>
            </a:r>
          </a:p>
        </p:txBody>
      </p:sp>
      <p:sp>
        <p:nvSpPr>
          <p:cNvPr id="3" name="Subtitle 2">
            <a:extLst>
              <a:ext uri="{FF2B5EF4-FFF2-40B4-BE49-F238E27FC236}">
                <a16:creationId xmlns:a16="http://schemas.microsoft.com/office/drawing/2014/main" id="{D704C593-E0B7-444C-AD30-A74EE604FD1D}"/>
              </a:ext>
            </a:extLst>
          </p:cNvPr>
          <p:cNvSpPr>
            <a:spLocks noGrp="1"/>
          </p:cNvSpPr>
          <p:nvPr>
            <p:ph type="subTitle" idx="1"/>
          </p:nvPr>
        </p:nvSpPr>
        <p:spPr/>
        <p:txBody>
          <a:bodyPr>
            <a:normAutofit/>
          </a:bodyPr>
          <a:lstStyle/>
          <a:p>
            <a:pPr algn="l"/>
            <a:r>
              <a:rPr lang="en-GB" sz="3200" dirty="0">
                <a:solidFill>
                  <a:schemeClr val="bg1"/>
                </a:solidFill>
                <a:latin typeface="Calibri" panose="020F0502020204030204" pitchFamily="34" charset="0"/>
                <a:cs typeface="Calibri" panose="020F0502020204030204" pitchFamily="34" charset="0"/>
              </a:rPr>
              <a:t>6</a:t>
            </a:r>
            <a:r>
              <a:rPr lang="en-GB" sz="3200" baseline="30000" dirty="0">
                <a:solidFill>
                  <a:schemeClr val="bg1"/>
                </a:solidFill>
                <a:latin typeface="Calibri" panose="020F0502020204030204" pitchFamily="34" charset="0"/>
                <a:cs typeface="Calibri" panose="020F0502020204030204" pitchFamily="34" charset="0"/>
              </a:rPr>
              <a:t>th</a:t>
            </a:r>
            <a:r>
              <a:rPr lang="en-GB" sz="3200" dirty="0">
                <a:solidFill>
                  <a:schemeClr val="bg1"/>
                </a:solidFill>
                <a:latin typeface="Calibri" panose="020F0502020204030204" pitchFamily="34" charset="0"/>
                <a:cs typeface="Calibri" panose="020F0502020204030204" pitchFamily="34" charset="0"/>
              </a:rPr>
              <a:t> December 2023</a:t>
            </a:r>
          </a:p>
        </p:txBody>
      </p:sp>
    </p:spTree>
    <p:extLst>
      <p:ext uri="{BB962C8B-B14F-4D97-AF65-F5344CB8AC3E}">
        <p14:creationId xmlns:p14="http://schemas.microsoft.com/office/powerpoint/2010/main" val="30077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5798-008E-4F1A-B660-F07557648A3F}"/>
              </a:ext>
            </a:extLst>
          </p:cNvPr>
          <p:cNvSpPr>
            <a:spLocks noGrp="1"/>
          </p:cNvSpPr>
          <p:nvPr>
            <p:ph type="ctrTitle"/>
          </p:nvPr>
        </p:nvSpPr>
        <p:spPr>
          <a:xfrm>
            <a:off x="1339926" y="1405489"/>
            <a:ext cx="9682733" cy="943791"/>
          </a:xfrm>
        </p:spPr>
        <p:txBody>
          <a:bodyPr>
            <a:noAutofit/>
          </a:bodyPr>
          <a:lstStyle/>
          <a:p>
            <a:pPr algn="ctr"/>
            <a:br>
              <a:rPr lang="en-GB" sz="5400" b="1" dirty="0">
                <a:solidFill>
                  <a:srgbClr val="FFC600"/>
                </a:solidFill>
                <a:latin typeface="Calibri" panose="020F0502020204030204" pitchFamily="34" charset="0"/>
                <a:cs typeface="Calibri" panose="020F0502020204030204" pitchFamily="34" charset="0"/>
              </a:rPr>
            </a:br>
            <a:r>
              <a:rPr lang="en-GB" sz="5400" b="1" dirty="0">
                <a:solidFill>
                  <a:schemeClr val="bg1"/>
                </a:solidFill>
                <a:latin typeface="Calibri" panose="020F0502020204030204" pitchFamily="34" charset="0"/>
                <a:cs typeface="Calibri" panose="020F0502020204030204" pitchFamily="34" charset="0"/>
              </a:rPr>
              <a:t>Thank you for listening!</a:t>
            </a:r>
          </a:p>
        </p:txBody>
      </p:sp>
      <p:sp>
        <p:nvSpPr>
          <p:cNvPr id="3" name="Subtitle 2">
            <a:extLst>
              <a:ext uri="{FF2B5EF4-FFF2-40B4-BE49-F238E27FC236}">
                <a16:creationId xmlns:a16="http://schemas.microsoft.com/office/drawing/2014/main" id="{D704C593-E0B7-444C-AD30-A74EE604FD1D}"/>
              </a:ext>
            </a:extLst>
          </p:cNvPr>
          <p:cNvSpPr>
            <a:spLocks noGrp="1"/>
          </p:cNvSpPr>
          <p:nvPr>
            <p:ph type="subTitle" idx="1"/>
          </p:nvPr>
        </p:nvSpPr>
        <p:spPr>
          <a:xfrm>
            <a:off x="1212220" y="3555277"/>
            <a:ext cx="9558484" cy="1655762"/>
          </a:xfrm>
        </p:spPr>
        <p:txBody>
          <a:bodyPr>
            <a:normAutofit/>
          </a:bodyPr>
          <a:lstStyle/>
          <a:p>
            <a:pPr algn="ctr"/>
            <a:r>
              <a:rPr lang="en-GB" sz="3200" dirty="0">
                <a:solidFill>
                  <a:schemeClr val="bg1"/>
                </a:solidFill>
                <a:latin typeface="Calibri" panose="020F0502020204030204" pitchFamily="34" charset="0"/>
                <a:cs typeface="Calibri" panose="020F0502020204030204" pitchFamily="34" charset="0"/>
              </a:rPr>
              <a:t>Rachel Somerville</a:t>
            </a:r>
          </a:p>
          <a:p>
            <a:pPr algn="ctr"/>
            <a:r>
              <a:rPr lang="en-GB" sz="3200" dirty="0">
                <a:solidFill>
                  <a:schemeClr val="bg1"/>
                </a:solidFill>
                <a:latin typeface="Calibri" panose="020F0502020204030204" pitchFamily="34" charset="0"/>
                <a:cs typeface="Calibri" panose="020F0502020204030204" pitchFamily="34" charset="0"/>
              </a:rPr>
              <a:t>rachel.somerville@newcastle.gov.uk</a:t>
            </a:r>
          </a:p>
        </p:txBody>
      </p:sp>
    </p:spTree>
    <p:extLst>
      <p:ext uri="{BB962C8B-B14F-4D97-AF65-F5344CB8AC3E}">
        <p14:creationId xmlns:p14="http://schemas.microsoft.com/office/powerpoint/2010/main" val="332634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Box 2">
            <a:extLst>
              <a:ext uri="{FF2B5EF4-FFF2-40B4-BE49-F238E27FC236}">
                <a16:creationId xmlns:a16="http://schemas.microsoft.com/office/drawing/2014/main" id="{E780CD06-FC3C-12CA-A8B2-5CDE6B454AF5}"/>
              </a:ext>
            </a:extLst>
          </p:cNvPr>
          <p:cNvGraphicFramePr/>
          <p:nvPr>
            <p:extLst>
              <p:ext uri="{D42A27DB-BD31-4B8C-83A1-F6EECF244321}">
                <p14:modId xmlns:p14="http://schemas.microsoft.com/office/powerpoint/2010/main" val="2914499945"/>
              </p:ext>
            </p:extLst>
          </p:nvPr>
        </p:nvGraphicFramePr>
        <p:xfrm>
          <a:off x="1484244" y="1384267"/>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1">
            <a:extLst>
              <a:ext uri="{FF2B5EF4-FFF2-40B4-BE49-F238E27FC236}">
                <a16:creationId xmlns:a16="http://schemas.microsoft.com/office/drawing/2014/main" id="{8F3BB9D7-EF99-4383-3368-577EF59F3F53}"/>
              </a:ext>
            </a:extLst>
          </p:cNvPr>
          <p:cNvSpPr>
            <a:spLocks noGrp="1"/>
          </p:cNvSpPr>
          <p:nvPr>
            <p:ph type="subTitle" idx="1"/>
          </p:nvPr>
        </p:nvSpPr>
        <p:spPr>
          <a:xfrm>
            <a:off x="1534698" y="347870"/>
            <a:ext cx="9122603" cy="915764"/>
          </a:xfrm>
        </p:spPr>
        <p:txBody>
          <a:bodyPr vert="horz" lIns="91440" tIns="45720" rIns="91440" bIns="45720" rtlCol="0" anchor="ctr" anchorCtr="0">
            <a:noAutofit/>
          </a:bodyPr>
          <a:lstStyle/>
          <a:p>
            <a:pPr algn="ctr"/>
            <a:r>
              <a:rPr lang="en-US" sz="5400" b="1" dirty="0">
                <a:latin typeface="Calibri" panose="020F0502020204030204" pitchFamily="34" charset="0"/>
                <a:cs typeface="Calibri" panose="020F0502020204030204" pitchFamily="34" charset="0"/>
              </a:rPr>
              <a:t>Start of our Food Journey</a:t>
            </a:r>
          </a:p>
        </p:txBody>
      </p:sp>
      <p:pic>
        <p:nvPicPr>
          <p:cNvPr id="3074" name="Picture 2" descr="10 Foods to Eat to Help You Lose Weight">
            <a:extLst>
              <a:ext uri="{FF2B5EF4-FFF2-40B4-BE49-F238E27FC236}">
                <a16:creationId xmlns:a16="http://schemas.microsoft.com/office/drawing/2014/main" id="{F0DB9B4E-3B6B-2454-F82A-DA17037601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8809" y="1372964"/>
            <a:ext cx="4499668" cy="4373944"/>
          </a:xfrm>
          <a:prstGeom prst="ellipse">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C4C0591-A498-3A2B-DB33-9B811454E612}"/>
              </a:ext>
            </a:extLst>
          </p:cNvPr>
          <p:cNvGrpSpPr/>
          <p:nvPr/>
        </p:nvGrpSpPr>
        <p:grpSpPr>
          <a:xfrm>
            <a:off x="2835081" y="4932139"/>
            <a:ext cx="1731175" cy="452539"/>
            <a:chOff x="2586506" y="435133"/>
            <a:chExt cx="1731175" cy="452539"/>
          </a:xfrm>
        </p:grpSpPr>
        <p:sp>
          <p:nvSpPr>
            <p:cNvPr id="4" name="Rectangle 3">
              <a:extLst>
                <a:ext uri="{FF2B5EF4-FFF2-40B4-BE49-F238E27FC236}">
                  <a16:creationId xmlns:a16="http://schemas.microsoft.com/office/drawing/2014/main" id="{1B9504AB-FE90-A831-0FC1-8FA89FDE3C3E}"/>
                </a:ext>
              </a:extLst>
            </p:cNvPr>
            <p:cNvSpPr/>
            <p:nvPr/>
          </p:nvSpPr>
          <p:spPr>
            <a:xfrm>
              <a:off x="2586506" y="435133"/>
              <a:ext cx="1731175" cy="4525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2737B5D0-2218-75E6-F006-0D569191B054}"/>
                </a:ext>
              </a:extLst>
            </p:cNvPr>
            <p:cNvSpPr txBox="1"/>
            <p:nvPr/>
          </p:nvSpPr>
          <p:spPr>
            <a:xfrm>
              <a:off x="2586506" y="435133"/>
              <a:ext cx="1731175" cy="452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latin typeface="Calibri" panose="020F0502020204030204" pitchFamily="34" charset="0"/>
                  <a:cs typeface="Calibri" panose="020F0502020204030204" pitchFamily="34" charset="0"/>
                </a:rPr>
                <a:t>2019</a:t>
              </a:r>
            </a:p>
          </p:txBody>
        </p:sp>
      </p:grpSp>
    </p:spTree>
    <p:extLst>
      <p:ext uri="{BB962C8B-B14F-4D97-AF65-F5344CB8AC3E}">
        <p14:creationId xmlns:p14="http://schemas.microsoft.com/office/powerpoint/2010/main" val="191427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6CB1C8-3D8C-0B6E-84DF-C7E12304369B}"/>
              </a:ext>
            </a:extLst>
          </p:cNvPr>
          <p:cNvSpPr txBox="1">
            <a:spLocks/>
          </p:cNvSpPr>
          <p:nvPr/>
        </p:nvSpPr>
        <p:spPr>
          <a:xfrm>
            <a:off x="842772" y="496957"/>
            <a:ext cx="10506456" cy="9213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3B3B46"/>
                </a:solidFill>
                <a:effectLst/>
                <a:uLnTx/>
                <a:uFillTx/>
                <a:latin typeface="Calibri" panose="020F0502020204030204" pitchFamily="34" charset="0"/>
                <a:cs typeface="Calibri" panose="020F0502020204030204" pitchFamily="34" charset="0"/>
              </a:rPr>
              <a:t>Food Newcastle</a:t>
            </a:r>
          </a:p>
        </p:txBody>
      </p:sp>
      <p:sp>
        <p:nvSpPr>
          <p:cNvPr id="3" name="TextBox 2">
            <a:extLst>
              <a:ext uri="{FF2B5EF4-FFF2-40B4-BE49-F238E27FC236}">
                <a16:creationId xmlns:a16="http://schemas.microsoft.com/office/drawing/2014/main" id="{596031FC-A78E-117C-C852-AEDAA22FE026}"/>
              </a:ext>
            </a:extLst>
          </p:cNvPr>
          <p:cNvSpPr txBox="1"/>
          <p:nvPr/>
        </p:nvSpPr>
        <p:spPr>
          <a:xfrm>
            <a:off x="642464" y="1567086"/>
            <a:ext cx="10350213" cy="3554563"/>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Food Newcastle partnership was </a:t>
            </a:r>
            <a:r>
              <a:rPr lang="en-GB" sz="2000" dirty="0">
                <a:latin typeface="Calibri" panose="020F0502020204030204" pitchFamily="34" charset="0"/>
                <a:ea typeface="Calibri" panose="020F0502020204030204" pitchFamily="34" charset="0"/>
                <a:cs typeface="Times New Roman" panose="02020603050405020304" pitchFamily="18" charset="0"/>
              </a:rPr>
              <a:t>established i</a:t>
            </a:r>
            <a:r>
              <a:rPr lang="en-GB" sz="2000" dirty="0">
                <a:effectLst/>
                <a:latin typeface="Calibri" panose="020F0502020204030204" pitchFamily="34" charset="0"/>
                <a:ea typeface="Calibri" panose="020F0502020204030204" pitchFamily="34" charset="0"/>
                <a:cs typeface="Times New Roman" panose="02020603050405020304" pitchFamily="18" charset="0"/>
              </a:rPr>
              <a:t>n 2013 as part of the Sustainable Food Places network.  This focused on the themes of SFP with the aim of developing a sustainable approach to food across the city.</a:t>
            </a: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000" dirty="0">
                <a:latin typeface="Calibri" panose="020F0502020204030204" pitchFamily="34" charset="0"/>
                <a:ea typeface="Calibri" panose="020F0502020204030204" pitchFamily="34" charset="0"/>
                <a:cs typeface="Calibri" panose="020F0502020204030204" pitchFamily="34" charset="0"/>
              </a:rPr>
              <a:t>In December 2022, the Food Newcastle partnership welcomed a new hosting organisation, Newcastle West End Foodbank and a new Partnership Coordinator for Food Newcastle. </a:t>
            </a: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Two projects funded by Newcastle City Council:</a:t>
            </a:r>
          </a:p>
          <a:p>
            <a:pPr marL="342900" indent="-342900">
              <a:lnSpc>
                <a:spcPct val="107000"/>
              </a:lnSpc>
              <a:spcAft>
                <a:spcPts val="800"/>
              </a:spcAf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Food for the Planet </a:t>
            </a:r>
            <a:r>
              <a:rPr lang="en-GB" sz="2000" dirty="0">
                <a:latin typeface="Calibri" panose="020F0502020204030204" pitchFamily="34" charset="0"/>
                <a:ea typeface="Calibri" panose="020F0502020204030204" pitchFamily="34" charset="0"/>
                <a:cs typeface="Calibri" panose="020F0502020204030204" pitchFamily="34" charset="0"/>
              </a:rPr>
              <a:t>(focused on procurement and public sector).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Good Food Movement </a:t>
            </a:r>
            <a:r>
              <a:rPr lang="en-GB" sz="2000" dirty="0">
                <a:latin typeface="Calibri" panose="020F0502020204030204" pitchFamily="34" charset="0"/>
                <a:ea typeface="Calibri" panose="020F0502020204030204" pitchFamily="34" charset="0"/>
                <a:cs typeface="Calibri" panose="020F0502020204030204" pitchFamily="34" charset="0"/>
              </a:rPr>
              <a:t>(based on a public awareness campaign).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ood Newcastle Welcome Newcastle West End Foodbank As New Host. - Food  Newcastle : Food Newcastle">
            <a:extLst>
              <a:ext uri="{FF2B5EF4-FFF2-40B4-BE49-F238E27FC236}">
                <a16:creationId xmlns:a16="http://schemas.microsoft.com/office/drawing/2014/main" id="{C0675341-B3AB-8830-03DD-C88FBF4A3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862" y="3518035"/>
            <a:ext cx="4079155" cy="203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15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6CB1C8-3D8C-0B6E-84DF-C7E12304369B}"/>
              </a:ext>
            </a:extLst>
          </p:cNvPr>
          <p:cNvSpPr txBox="1">
            <a:spLocks/>
          </p:cNvSpPr>
          <p:nvPr/>
        </p:nvSpPr>
        <p:spPr>
          <a:xfrm>
            <a:off x="457197" y="367749"/>
            <a:ext cx="11430000" cy="9293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3B3B46"/>
                </a:solidFill>
                <a:effectLst/>
                <a:uLnTx/>
                <a:uFillTx/>
                <a:latin typeface="Calibri" panose="020F0502020204030204" pitchFamily="34" charset="0"/>
                <a:cs typeface="Calibri" panose="020F0502020204030204" pitchFamily="34" charset="0"/>
              </a:rPr>
              <a:t>Sustainable Food Working Group</a:t>
            </a:r>
          </a:p>
        </p:txBody>
      </p:sp>
      <p:sp>
        <p:nvSpPr>
          <p:cNvPr id="4" name="TextBox 3">
            <a:extLst>
              <a:ext uri="{FF2B5EF4-FFF2-40B4-BE49-F238E27FC236}">
                <a16:creationId xmlns:a16="http://schemas.microsoft.com/office/drawing/2014/main" id="{E17C68C4-952A-C21F-A5D8-FD401DC64D65}"/>
              </a:ext>
            </a:extLst>
          </p:cNvPr>
          <p:cNvSpPr txBox="1"/>
          <p:nvPr/>
        </p:nvSpPr>
        <p:spPr>
          <a:xfrm>
            <a:off x="1103241" y="1297146"/>
            <a:ext cx="10137913" cy="2554545"/>
          </a:xfrm>
          <a:prstGeom prst="rect">
            <a:avLst/>
          </a:prstGeom>
          <a:noFill/>
        </p:spPr>
        <p:txBody>
          <a:bodyPr wrap="square">
            <a:spAutoFit/>
          </a:bodyPr>
          <a:lstStyle/>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In October 2022 we established a sustainable food and waste working group across the </a:t>
            </a:r>
            <a:r>
              <a:rPr lang="en-GB" sz="2000" dirty="0">
                <a:latin typeface="Calibri" panose="020F0502020204030204" pitchFamily="34" charset="0"/>
                <a:ea typeface="Times New Roman" panose="02020603050405020304" pitchFamily="18" charset="0"/>
                <a:cs typeface="Times New Roman" panose="02020603050405020304" pitchFamily="18" charset="0"/>
              </a:rPr>
              <a:t>council. This includes representation from:</a:t>
            </a:r>
          </a:p>
          <a:p>
            <a:pPr marL="742950" lvl="1" indent="-285750">
              <a:buFontTx/>
              <a:buChar char="-"/>
            </a:pPr>
            <a:r>
              <a:rPr lang="en-GB" sz="2000" b="1" dirty="0">
                <a:latin typeface="Calibri" panose="020F0502020204030204" pitchFamily="34" charset="0"/>
                <a:ea typeface="Times New Roman" panose="02020603050405020304" pitchFamily="18" charset="0"/>
                <a:cs typeface="Times New Roman" panose="02020603050405020304" pitchFamily="18" charset="0"/>
              </a:rPr>
              <a:t>Public Health		- Net Zero	- Waste Management and Engagement</a:t>
            </a:r>
          </a:p>
          <a:p>
            <a:pPr marL="742950" lvl="1" indent="-285750">
              <a:buFontTx/>
              <a:buChar char="-"/>
            </a:pPr>
            <a:r>
              <a:rPr lang="en-GB" sz="2000" b="1" dirty="0">
                <a:latin typeface="Calibri" panose="020F0502020204030204" pitchFamily="34" charset="0"/>
                <a:ea typeface="Times New Roman" panose="02020603050405020304" pitchFamily="18" charset="0"/>
                <a:cs typeface="Times New Roman" panose="02020603050405020304" pitchFamily="18" charset="0"/>
              </a:rPr>
              <a:t>School Catering		- Procurement	- Food Newcastle</a:t>
            </a:r>
          </a:p>
          <a:p>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aim of the group was to start exploring options for creating sustainable food and waste in the council. The purpose of group is around three main goals:</a:t>
            </a:r>
          </a:p>
          <a:p>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Food Newcastle : Food Newcastle">
            <a:extLst>
              <a:ext uri="{FF2B5EF4-FFF2-40B4-BE49-F238E27FC236}">
                <a16:creationId xmlns:a16="http://schemas.microsoft.com/office/drawing/2014/main" id="{29314DAF-5C08-E84D-E718-114B07A8D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345" y="3782537"/>
            <a:ext cx="5652052" cy="18840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FDB828-5B0E-3C7E-FBB7-6DEED24C6F0D}"/>
              </a:ext>
            </a:extLst>
          </p:cNvPr>
          <p:cNvSpPr txBox="1"/>
          <p:nvPr/>
        </p:nvSpPr>
        <p:spPr>
          <a:xfrm>
            <a:off x="1103241" y="3600635"/>
            <a:ext cx="4999383" cy="1631216"/>
          </a:xfrm>
          <a:prstGeom prst="rect">
            <a:avLst/>
          </a:prstGeom>
          <a:noFill/>
        </p:spPr>
        <p:txBody>
          <a:bodyPr wrap="square">
            <a:spAutoFit/>
          </a:bodyPr>
          <a:lstStyle/>
          <a:p>
            <a:pPr marL="342900" lvl="0" indent="-342900">
              <a:buFont typeface="+mj-lt"/>
              <a:buAutoNum type="arabicParenR"/>
            </a:pPr>
            <a:r>
              <a:rPr lang="en-GB" sz="2000" dirty="0">
                <a:effectLst/>
                <a:latin typeface="Calibri" panose="020F0502020204030204" pitchFamily="34" charset="0"/>
                <a:ea typeface="Calibri" panose="020F0502020204030204" pitchFamily="34" charset="0"/>
              </a:rPr>
              <a:t>Decarbonising food sources by growing more sustainable and locally sourced food.</a:t>
            </a:r>
          </a:p>
          <a:p>
            <a:pPr marL="342900" lvl="0" indent="-342900">
              <a:buFont typeface="+mj-lt"/>
              <a:buAutoNum type="arabicParenR"/>
            </a:pPr>
            <a:r>
              <a:rPr lang="en-GB" sz="2000" dirty="0">
                <a:latin typeface="Calibri" panose="020F0502020204030204" pitchFamily="34" charset="0"/>
                <a:ea typeface="Calibri" panose="020F0502020204030204" pitchFamily="34" charset="0"/>
              </a:rPr>
              <a:t>R</a:t>
            </a:r>
            <a:r>
              <a:rPr lang="en-GB" sz="2000" dirty="0">
                <a:effectLst/>
                <a:latin typeface="Calibri" panose="020F0502020204030204" pitchFamily="34" charset="0"/>
                <a:ea typeface="Calibri" panose="020F0502020204030204" pitchFamily="34" charset="0"/>
              </a:rPr>
              <a:t>educing food waste and reducing food poverty.</a:t>
            </a:r>
          </a:p>
          <a:p>
            <a:pPr marL="342900" lvl="0" indent="-342900">
              <a:buFont typeface="+mj-lt"/>
              <a:buAutoNum type="arabicParenR"/>
            </a:pPr>
            <a:r>
              <a:rPr lang="en-GB" sz="2000" dirty="0">
                <a:latin typeface="Calibri" panose="020F0502020204030204" pitchFamily="34" charset="0"/>
                <a:ea typeface="Calibri" panose="020F0502020204030204" pitchFamily="34" charset="0"/>
              </a:rPr>
              <a:t>I</a:t>
            </a:r>
            <a:r>
              <a:rPr lang="en-GB" sz="2000" dirty="0">
                <a:effectLst/>
                <a:latin typeface="Calibri" panose="020F0502020204030204" pitchFamily="34" charset="0"/>
                <a:ea typeface="Calibri" panose="020F0502020204030204" pitchFamily="34" charset="0"/>
              </a:rPr>
              <a:t>mproving healthy eating.</a:t>
            </a:r>
          </a:p>
        </p:txBody>
      </p:sp>
    </p:spTree>
    <p:extLst>
      <p:ext uri="{BB962C8B-B14F-4D97-AF65-F5344CB8AC3E}">
        <p14:creationId xmlns:p14="http://schemas.microsoft.com/office/powerpoint/2010/main" val="255458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6CB1C8-3D8C-0B6E-84DF-C7E12304369B}"/>
              </a:ext>
            </a:extLst>
          </p:cNvPr>
          <p:cNvSpPr txBox="1">
            <a:spLocks/>
          </p:cNvSpPr>
          <p:nvPr/>
        </p:nvSpPr>
        <p:spPr>
          <a:xfrm>
            <a:off x="842772" y="526774"/>
            <a:ext cx="10506456" cy="8555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3B3B46"/>
                </a:solidFill>
                <a:effectLst/>
                <a:uLnTx/>
                <a:uFillTx/>
                <a:latin typeface="Calibri" panose="020F0502020204030204" pitchFamily="34" charset="0"/>
                <a:cs typeface="Calibri" panose="020F0502020204030204" pitchFamily="34" charset="0"/>
              </a:rPr>
              <a:t>NEPO Framework</a:t>
            </a:r>
          </a:p>
        </p:txBody>
      </p:sp>
      <p:pic>
        <p:nvPicPr>
          <p:cNvPr id="4" name="Picture 3" descr="A blue and white logo&#10;&#10;Description automatically generated">
            <a:extLst>
              <a:ext uri="{FF2B5EF4-FFF2-40B4-BE49-F238E27FC236}">
                <a16:creationId xmlns:a16="http://schemas.microsoft.com/office/drawing/2014/main" id="{1998B7D2-1C49-AF41-C434-FE9668EE14FE}"/>
              </a:ext>
            </a:extLst>
          </p:cNvPr>
          <p:cNvPicPr>
            <a:picLocks noChangeAspect="1"/>
          </p:cNvPicPr>
          <p:nvPr/>
        </p:nvPicPr>
        <p:blipFill rotWithShape="1">
          <a:blip r:embed="rId2">
            <a:extLst>
              <a:ext uri="{28A0092B-C50C-407E-A947-70E740481C1C}">
                <a14:useLocalDpi xmlns:a14="http://schemas.microsoft.com/office/drawing/2010/main" val="0"/>
              </a:ext>
            </a:extLst>
          </a:blip>
          <a:srcRect l="5168" t="6307" r="7399" b="8184"/>
          <a:stretch/>
        </p:blipFill>
        <p:spPr>
          <a:xfrm>
            <a:off x="7175609" y="1679713"/>
            <a:ext cx="4824231" cy="3498574"/>
          </a:xfrm>
          <a:prstGeom prst="rect">
            <a:avLst/>
          </a:prstGeom>
        </p:spPr>
      </p:pic>
      <p:sp>
        <p:nvSpPr>
          <p:cNvPr id="6" name="TextBox 5">
            <a:extLst>
              <a:ext uri="{FF2B5EF4-FFF2-40B4-BE49-F238E27FC236}">
                <a16:creationId xmlns:a16="http://schemas.microsoft.com/office/drawing/2014/main" id="{36D53D0E-8B3A-BFC0-08A4-C84B6B293DBD}"/>
              </a:ext>
            </a:extLst>
          </p:cNvPr>
          <p:cNvSpPr txBox="1"/>
          <p:nvPr/>
        </p:nvSpPr>
        <p:spPr>
          <a:xfrm>
            <a:off x="351185" y="1382286"/>
            <a:ext cx="6665399" cy="4093428"/>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12 North East local authorities procure all food and drink contracts under a NEPO framework.</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This food and drink framework is due for renewal in 2026 after being extended this year.</a:t>
            </a:r>
          </a:p>
          <a:p>
            <a:r>
              <a:rPr lang="en-GB" sz="2000"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The 6 suppliers for all 12 Local Authorities are:</a:t>
            </a:r>
          </a:p>
          <a:p>
            <a:pPr marL="800100" lvl="1" indent="-342900">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General Provisions – Bestway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Frozen Foods – Hopwells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Fruit &amp; Vegetables, Bread and Eggs - JR Holland</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Meat, Sausage &amp; Poultry - Freeman Catering Butchers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Organic Milk- Acorn Dairy</a:t>
            </a:r>
            <a:endParaRPr lang="en-GB" sz="2000" dirty="0">
              <a:latin typeface="Calibri" panose="020F0502020204030204" pitchFamily="34" charset="0"/>
              <a:cs typeface="Calibri" panose="020F0502020204030204" pitchFamily="34" charset="0"/>
            </a:endParaRPr>
          </a:p>
          <a:p>
            <a:pPr marL="800100" lvl="1" indent="-342900">
              <a:buFont typeface="+mj-lt"/>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Milk- Embleton Hall Dairies</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54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6CB1C8-3D8C-0B6E-84DF-C7E12304369B}"/>
              </a:ext>
            </a:extLst>
          </p:cNvPr>
          <p:cNvSpPr txBox="1">
            <a:spLocks/>
          </p:cNvSpPr>
          <p:nvPr/>
        </p:nvSpPr>
        <p:spPr>
          <a:xfrm>
            <a:off x="842772" y="339003"/>
            <a:ext cx="10506456" cy="878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a:solidFill>
                  <a:srgbClr val="3B3B46"/>
                </a:solidFill>
                <a:latin typeface="Calibri" panose="020F0502020204030204" pitchFamily="34" charset="0"/>
                <a:cs typeface="Calibri" panose="020F0502020204030204" pitchFamily="34" charset="0"/>
              </a:rPr>
              <a:t>Food Waste Programmes</a:t>
            </a:r>
            <a:endParaRPr kumimoji="0" lang="en-US" sz="5400" b="1" i="0" u="none" strike="noStrike" kern="1200" cap="none" spc="0" normalizeH="0" baseline="0" noProof="0" dirty="0">
              <a:ln>
                <a:noFill/>
              </a:ln>
              <a:solidFill>
                <a:srgbClr val="3B3B46"/>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2BDD848-E67D-F3D4-3A04-CD559FE125F5}"/>
              </a:ext>
            </a:extLst>
          </p:cNvPr>
          <p:cNvSpPr txBox="1"/>
          <p:nvPr/>
        </p:nvSpPr>
        <p:spPr>
          <a:xfrm>
            <a:off x="2822511" y="2886189"/>
            <a:ext cx="8300400" cy="923330"/>
          </a:xfrm>
          <a:prstGeom prst="rect">
            <a:avLst/>
          </a:prstGeom>
          <a:noFill/>
        </p:spPr>
        <p:txBody>
          <a:bodyPr wrap="square">
            <a:spAutoFit/>
          </a:bodyPr>
          <a:lstStyle/>
          <a:p>
            <a:pPr algn="just" rtl="0" fontAlgn="base"/>
            <a:r>
              <a:rPr lang="en-GB" b="0" i="0" dirty="0">
                <a:effectLst/>
                <a:latin typeface="Calibri" panose="020F0502020204030204" pitchFamily="34" charset="0"/>
                <a:cs typeface="Calibri" panose="020F0502020204030204" pitchFamily="34" charset="0"/>
              </a:rPr>
              <a:t>Foodicate is an online app that connects you to Northeast initiatives, so that your surplus food doesn’t get wasted. </a:t>
            </a:r>
            <a:r>
              <a:rPr lang="en-GB" b="0" i="0" u="none" strike="noStrike" dirty="0">
                <a:effectLst/>
                <a:latin typeface="Calibri" panose="020F0502020204030204" pitchFamily="34" charset="0"/>
                <a:cs typeface="Calibri" panose="020F0502020204030204" pitchFamily="34" charset="0"/>
              </a:rPr>
              <a:t>It went live in beta mode in Spring 2023</a:t>
            </a:r>
            <a:r>
              <a:rPr lang="en-GB" dirty="0">
                <a:latin typeface="Calibri" panose="020F0502020204030204" pitchFamily="34" charset="0"/>
                <a:cs typeface="Calibri" panose="020F0502020204030204" pitchFamily="34" charset="0"/>
              </a:rPr>
              <a:t> </a:t>
            </a:r>
            <a:r>
              <a:rPr lang="en-GB" b="0" i="0" u="none" strike="noStrike" dirty="0">
                <a:effectLst/>
                <a:latin typeface="Calibri" panose="020F0502020204030204" pitchFamily="34" charset="0"/>
                <a:cs typeface="Calibri" panose="020F0502020204030204" pitchFamily="34" charset="0"/>
              </a:rPr>
              <a:t>and is currently being tested and promoted in Newcastle. </a:t>
            </a:r>
          </a:p>
        </p:txBody>
      </p:sp>
      <p:pic>
        <p:nvPicPr>
          <p:cNvPr id="7" name="Picture 6">
            <a:extLst>
              <a:ext uri="{FF2B5EF4-FFF2-40B4-BE49-F238E27FC236}">
                <a16:creationId xmlns:a16="http://schemas.microsoft.com/office/drawing/2014/main" id="{65FBB582-7507-6D7B-956D-6C98C8EB8639}"/>
              </a:ext>
            </a:extLst>
          </p:cNvPr>
          <p:cNvPicPr>
            <a:picLocks noChangeAspect="1"/>
          </p:cNvPicPr>
          <p:nvPr/>
        </p:nvPicPr>
        <p:blipFill rotWithShape="1">
          <a:blip r:embed="rId3"/>
          <a:srcRect l="23071" t="38696" r="61440" b="29855"/>
          <a:stretch/>
        </p:blipFill>
        <p:spPr>
          <a:xfrm>
            <a:off x="1093070" y="2542512"/>
            <a:ext cx="1361867" cy="1555395"/>
          </a:xfrm>
          <a:prstGeom prst="hexagon">
            <a:avLst>
              <a:gd name="adj" fmla="val 50000"/>
              <a:gd name="vf" fmla="val 115470"/>
            </a:avLst>
          </a:prstGeom>
        </p:spPr>
      </p:pic>
      <p:pic>
        <p:nvPicPr>
          <p:cNvPr id="11" name="Picture 10" descr="A close-up of a logo&#10;&#10;Description automatically generated">
            <a:extLst>
              <a:ext uri="{FF2B5EF4-FFF2-40B4-BE49-F238E27FC236}">
                <a16:creationId xmlns:a16="http://schemas.microsoft.com/office/drawing/2014/main" id="{60A6D5B2-BC25-0A6C-22E4-61356B01DD44}"/>
              </a:ext>
            </a:extLst>
          </p:cNvPr>
          <p:cNvPicPr>
            <a:picLocks noChangeAspect="1"/>
          </p:cNvPicPr>
          <p:nvPr/>
        </p:nvPicPr>
        <p:blipFill rotWithShape="1">
          <a:blip r:embed="rId4">
            <a:extLst>
              <a:ext uri="{28A0092B-C50C-407E-A947-70E740481C1C}">
                <a14:useLocalDpi xmlns:a14="http://schemas.microsoft.com/office/drawing/2010/main" val="0"/>
              </a:ext>
            </a:extLst>
          </a:blip>
          <a:srcRect l="5245" r="12845"/>
          <a:stretch/>
        </p:blipFill>
        <p:spPr>
          <a:xfrm>
            <a:off x="842772" y="1748137"/>
            <a:ext cx="1862465" cy="685956"/>
          </a:xfrm>
          <a:prstGeom prst="rect">
            <a:avLst/>
          </a:prstGeom>
        </p:spPr>
      </p:pic>
      <p:sp>
        <p:nvSpPr>
          <p:cNvPr id="12" name="TextBox 11">
            <a:extLst>
              <a:ext uri="{FF2B5EF4-FFF2-40B4-BE49-F238E27FC236}">
                <a16:creationId xmlns:a16="http://schemas.microsoft.com/office/drawing/2014/main" id="{389E6F4C-4D64-7DA5-B63B-F122B05785F6}"/>
              </a:ext>
            </a:extLst>
          </p:cNvPr>
          <p:cNvSpPr txBox="1"/>
          <p:nvPr/>
        </p:nvSpPr>
        <p:spPr>
          <a:xfrm>
            <a:off x="626632" y="1190318"/>
            <a:ext cx="4740965" cy="400110"/>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Bind’s Food Waste Programmes:</a:t>
            </a:r>
          </a:p>
        </p:txBody>
      </p:sp>
      <p:sp>
        <p:nvSpPr>
          <p:cNvPr id="14" name="TextBox 13">
            <a:extLst>
              <a:ext uri="{FF2B5EF4-FFF2-40B4-BE49-F238E27FC236}">
                <a16:creationId xmlns:a16="http://schemas.microsoft.com/office/drawing/2014/main" id="{397E006E-10D6-E2BE-7EDD-A384B89B855F}"/>
              </a:ext>
            </a:extLst>
          </p:cNvPr>
          <p:cNvSpPr txBox="1"/>
          <p:nvPr/>
        </p:nvSpPr>
        <p:spPr>
          <a:xfrm>
            <a:off x="2822511" y="1590428"/>
            <a:ext cx="8763202" cy="1200329"/>
          </a:xfrm>
          <a:prstGeom prst="rect">
            <a:avLst/>
          </a:prstGeom>
          <a:noFill/>
        </p:spPr>
        <p:txBody>
          <a:bodyPr wrap="square">
            <a:spAutoFit/>
          </a:bodyPr>
          <a:lstStyle/>
          <a:p>
            <a:pPr algn="just" fontAlgn="base"/>
            <a:r>
              <a:rPr lang="en-GB" b="0" i="0" u="none" strike="noStrike" dirty="0">
                <a:effectLst/>
                <a:latin typeface="Calibri" panose="020F0502020204030204" pitchFamily="34" charset="0"/>
                <a:cs typeface="Calibri" panose="020F0502020204030204" pitchFamily="34" charset="0"/>
              </a:rPr>
              <a:t>Eat Smart is designed for primary school pupils to learn about the UK food waste challenge and start tackling it, starting right in their school. </a:t>
            </a:r>
            <a:r>
              <a:rPr lang="en-GB" b="0" i="0" u="none" strike="noStrike" dirty="0">
                <a:latin typeface="Calibri" panose="020F0502020204030204" pitchFamily="34" charset="0"/>
                <a:cs typeface="Calibri" panose="020F0502020204030204" pitchFamily="34" charset="0"/>
              </a:rPr>
              <a:t>S</a:t>
            </a:r>
            <a:r>
              <a:rPr lang="en-GB" sz="1800" dirty="0">
                <a:effectLst/>
                <a:latin typeface="Calibri" panose="020F0502020204030204" pitchFamily="34" charset="0"/>
                <a:ea typeface="Calibri" panose="020F0502020204030204" pitchFamily="34" charset="0"/>
                <a:cs typeface="Calibri" panose="020F0502020204030204" pitchFamily="34" charset="0"/>
              </a:rPr>
              <a:t>ix primary schools were wasting an average of £37,000 worth of food each year and through the programme this has reduced by between 25-40%</a:t>
            </a:r>
            <a:r>
              <a:rPr lang="en-GB" sz="1800"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10325A9-6D57-2A77-2F7C-F8B15D309DED}"/>
              </a:ext>
            </a:extLst>
          </p:cNvPr>
          <p:cNvSpPr txBox="1"/>
          <p:nvPr/>
        </p:nvSpPr>
        <p:spPr>
          <a:xfrm>
            <a:off x="626632" y="4126750"/>
            <a:ext cx="3977782" cy="400110"/>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NCC’s Food Waste Programme:</a:t>
            </a:r>
          </a:p>
        </p:txBody>
      </p:sp>
      <p:pic>
        <p:nvPicPr>
          <p:cNvPr id="4106" name="Picture 10" descr="Money Matters – Newcastle City Council - Information Now">
            <a:extLst>
              <a:ext uri="{FF2B5EF4-FFF2-40B4-BE49-F238E27FC236}">
                <a16:creationId xmlns:a16="http://schemas.microsoft.com/office/drawing/2014/main" id="{B10A01BA-72F6-07EE-39F8-5D5713482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32" y="4844091"/>
            <a:ext cx="2078605" cy="5196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F2D1722-824D-8CB8-0FA0-CA9E3B02CA08}"/>
              </a:ext>
            </a:extLst>
          </p:cNvPr>
          <p:cNvSpPr txBox="1"/>
          <p:nvPr/>
        </p:nvSpPr>
        <p:spPr>
          <a:xfrm>
            <a:off x="2822511" y="4555703"/>
            <a:ext cx="8470624" cy="1200329"/>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Newcastle City Council’s catering provider ‘Facility Operations’ launched the pilot scheme in thirteen Primary Schools across the City, the main purpose being to measure and quantify accurately, the volumes of food waste.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the food waste collection ended early due to the February 2020 lockdown. </a:t>
            </a:r>
            <a:endParaRPr lang="en-GB" dirty="0"/>
          </a:p>
        </p:txBody>
      </p:sp>
    </p:spTree>
    <p:extLst>
      <p:ext uri="{BB962C8B-B14F-4D97-AF65-F5344CB8AC3E}">
        <p14:creationId xmlns:p14="http://schemas.microsoft.com/office/powerpoint/2010/main" val="210344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Box 3">
            <a:extLst>
              <a:ext uri="{FF2B5EF4-FFF2-40B4-BE49-F238E27FC236}">
                <a16:creationId xmlns:a16="http://schemas.microsoft.com/office/drawing/2014/main" id="{C6C70014-5462-A628-F047-6514D2148BC1}"/>
              </a:ext>
            </a:extLst>
          </p:cNvPr>
          <p:cNvGraphicFramePr/>
          <p:nvPr>
            <p:extLst>
              <p:ext uri="{D42A27DB-BD31-4B8C-83A1-F6EECF244321}">
                <p14:modId xmlns:p14="http://schemas.microsoft.com/office/powerpoint/2010/main" val="2320847818"/>
              </p:ext>
            </p:extLst>
          </p:nvPr>
        </p:nvGraphicFramePr>
        <p:xfrm>
          <a:off x="446490" y="1141106"/>
          <a:ext cx="9851652" cy="4841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1">
            <a:extLst>
              <a:ext uri="{FF2B5EF4-FFF2-40B4-BE49-F238E27FC236}">
                <a16:creationId xmlns:a16="http://schemas.microsoft.com/office/drawing/2014/main" id="{1A4EF54C-0545-4067-744F-5E2C37C33D10}"/>
              </a:ext>
            </a:extLst>
          </p:cNvPr>
          <p:cNvSpPr txBox="1">
            <a:spLocks/>
          </p:cNvSpPr>
          <p:nvPr/>
        </p:nvSpPr>
        <p:spPr>
          <a:xfrm>
            <a:off x="620436" y="298850"/>
            <a:ext cx="11090275" cy="897145"/>
          </a:xfrm>
          <a:prstGeom prst="rect">
            <a:avLst/>
          </a:prstGeom>
        </p:spPr>
        <p:txBody>
          <a:bodyPr vert="horz" wrap="square"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a:lstStyle>
          <a:p>
            <a:pPr algn="ctr"/>
            <a:r>
              <a:rPr lang="en-GB" sz="5400" dirty="0">
                <a:latin typeface="Calibri" panose="020F0502020204030204" pitchFamily="34" charset="0"/>
                <a:cs typeface="Calibri" panose="020F0502020204030204" pitchFamily="34" charset="0"/>
              </a:rPr>
              <a:t>Food Engagement</a:t>
            </a:r>
          </a:p>
        </p:txBody>
      </p:sp>
      <p:pic>
        <p:nvPicPr>
          <p:cNvPr id="5" name="Picture 4" descr="A black hexagon with white text&#10;&#10;Description automatically generated">
            <a:extLst>
              <a:ext uri="{FF2B5EF4-FFF2-40B4-BE49-F238E27FC236}">
                <a16:creationId xmlns:a16="http://schemas.microsoft.com/office/drawing/2014/main" id="{70C4323B-40DD-F279-6A1E-571538B922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3240" y="4080583"/>
            <a:ext cx="1629427" cy="1508729"/>
          </a:xfrm>
          <a:prstGeom prst="rect">
            <a:avLst/>
          </a:prstGeom>
        </p:spPr>
      </p:pic>
      <p:pic>
        <p:nvPicPr>
          <p:cNvPr id="6" name="Picture 2" descr="What's new? | Green Street">
            <a:extLst>
              <a:ext uri="{FF2B5EF4-FFF2-40B4-BE49-F238E27FC236}">
                <a16:creationId xmlns:a16="http://schemas.microsoft.com/office/drawing/2014/main" id="{6B49C556-8F83-49C9-8258-302C7C5D77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1624" y="1141106"/>
            <a:ext cx="1562726" cy="1181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with a half of a window&#10;&#10;Description automatically generated with medium confidence">
            <a:extLst>
              <a:ext uri="{FF2B5EF4-FFF2-40B4-BE49-F238E27FC236}">
                <a16:creationId xmlns:a16="http://schemas.microsoft.com/office/drawing/2014/main" id="{B240140F-1E40-2B7B-670E-CDE52AE180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48208" y="2503167"/>
            <a:ext cx="1679493" cy="1396485"/>
          </a:xfrm>
          <a:prstGeom prst="rect">
            <a:avLst/>
          </a:prstGeom>
        </p:spPr>
      </p:pic>
    </p:spTree>
    <p:extLst>
      <p:ext uri="{BB962C8B-B14F-4D97-AF65-F5344CB8AC3E}">
        <p14:creationId xmlns:p14="http://schemas.microsoft.com/office/powerpoint/2010/main" val="87384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05EBAE-50AB-8288-A370-B797EAB4A153}"/>
              </a:ext>
            </a:extLst>
          </p:cNvPr>
          <p:cNvSpPr>
            <a:spLocks noGrp="1"/>
          </p:cNvSpPr>
          <p:nvPr>
            <p:ph type="subTitle" idx="1"/>
          </p:nvPr>
        </p:nvSpPr>
        <p:spPr>
          <a:xfrm>
            <a:off x="2895600" y="227177"/>
            <a:ext cx="6400800" cy="921966"/>
          </a:xfrm>
        </p:spPr>
        <p:txBody>
          <a:bodyPr/>
          <a:lstStyle/>
          <a:p>
            <a:pPr algn="ctr"/>
            <a:r>
              <a:rPr lang="en-GB" sz="5400" b="1" dirty="0">
                <a:latin typeface="Calibri" panose="020F0502020204030204" pitchFamily="34" charset="0"/>
                <a:cs typeface="Calibri" panose="020F0502020204030204" pitchFamily="34" charset="0"/>
              </a:rPr>
              <a:t>Future Actions</a:t>
            </a:r>
          </a:p>
        </p:txBody>
      </p:sp>
      <p:pic>
        <p:nvPicPr>
          <p:cNvPr id="5124" name="Picture 4" descr="About Us | ShefFood">
            <a:extLst>
              <a:ext uri="{FF2B5EF4-FFF2-40B4-BE49-F238E27FC236}">
                <a16:creationId xmlns:a16="http://schemas.microsoft.com/office/drawing/2014/main" id="{2628B65F-A907-9D93-5CB1-E166EEC45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439" y="3246948"/>
            <a:ext cx="1881659" cy="22423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ustainable Food Places - Food Newcastle : Food Newcastle">
            <a:extLst>
              <a:ext uri="{FF2B5EF4-FFF2-40B4-BE49-F238E27FC236}">
                <a16:creationId xmlns:a16="http://schemas.microsoft.com/office/drawing/2014/main" id="{23786C88-B408-1B4D-DE8D-C7A7E6E87A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15" t="4384" r="6645" b="4236"/>
          <a:stretch/>
        </p:blipFill>
        <p:spPr bwMode="auto">
          <a:xfrm>
            <a:off x="10090439" y="296751"/>
            <a:ext cx="1881660" cy="28064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extBox 4">
            <a:extLst>
              <a:ext uri="{FF2B5EF4-FFF2-40B4-BE49-F238E27FC236}">
                <a16:creationId xmlns:a16="http://schemas.microsoft.com/office/drawing/2014/main" id="{34EA20C9-9526-DCC1-8DE7-F4B4C9DFF94C}"/>
              </a:ext>
            </a:extLst>
          </p:cNvPr>
          <p:cNvGraphicFramePr/>
          <p:nvPr>
            <p:extLst>
              <p:ext uri="{D42A27DB-BD31-4B8C-83A1-F6EECF244321}">
                <p14:modId xmlns:p14="http://schemas.microsoft.com/office/powerpoint/2010/main" val="1512447443"/>
              </p:ext>
            </p:extLst>
          </p:nvPr>
        </p:nvGraphicFramePr>
        <p:xfrm>
          <a:off x="862633" y="1225584"/>
          <a:ext cx="9076499" cy="4406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427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B89F9D-581D-520B-6AC4-26E1231FC916}"/>
              </a:ext>
            </a:extLst>
          </p:cNvPr>
          <p:cNvSpPr/>
          <p:nvPr/>
        </p:nvSpPr>
        <p:spPr>
          <a:xfrm>
            <a:off x="550863" y="1336538"/>
            <a:ext cx="6167989" cy="4289010"/>
          </a:xfrm>
          <a:prstGeom prst="rect">
            <a:avLst/>
          </a:prstGeom>
        </p:spPr>
        <p:txBody>
          <a:bodyPr vert="horz" lIns="91440" tIns="45720" rIns="91440" bIns="45720" rtlCol="0">
            <a:normAutofit/>
          </a:bodyPr>
          <a:lstStyle/>
          <a:p>
            <a:pPr marL="342900" indent="-342900">
              <a:lnSpc>
                <a:spcPct val="120000"/>
              </a:lnSpc>
              <a:spcBef>
                <a:spcPts val="1200"/>
              </a:spcBef>
              <a:buFont typeface="+mj-lt"/>
              <a:buAutoNum type="arabicPeriod"/>
            </a:pPr>
            <a:r>
              <a:rPr lang="en-US" sz="2400" kern="1200" dirty="0">
                <a:latin typeface="Calibri" panose="020F0502020204030204" pitchFamily="34" charset="0"/>
                <a:cs typeface="Calibri" panose="020F0502020204030204" pitchFamily="34" charset="0"/>
              </a:rPr>
              <a:t>Establish a Food Partnership.</a:t>
            </a:r>
          </a:p>
          <a:p>
            <a:pPr marL="342900" indent="-342900">
              <a:lnSpc>
                <a:spcPct val="120000"/>
              </a:lnSpc>
              <a:spcBef>
                <a:spcPts val="1200"/>
              </a:spcBef>
              <a:buFont typeface="+mj-lt"/>
              <a:buAutoNum type="arabicPeriod"/>
            </a:pPr>
            <a:r>
              <a:rPr lang="en-US" sz="2400" kern="1200" dirty="0">
                <a:latin typeface="Calibri" panose="020F0502020204030204" pitchFamily="34" charset="0"/>
                <a:cs typeface="Calibri" panose="020F0502020204030204" pitchFamily="34" charset="0"/>
              </a:rPr>
              <a:t>Engage with local food related charities.</a:t>
            </a:r>
          </a:p>
          <a:p>
            <a:pPr marL="342900" indent="-342900">
              <a:lnSpc>
                <a:spcPct val="120000"/>
              </a:lnSpc>
              <a:spcBef>
                <a:spcPts val="1200"/>
              </a:spcBef>
              <a:buFont typeface="+mj-lt"/>
              <a:buAutoNum type="arabicPeriod"/>
            </a:pPr>
            <a:r>
              <a:rPr lang="en-US" sz="2400" kern="1200" dirty="0">
                <a:latin typeface="Calibri" panose="020F0502020204030204" pitchFamily="34" charset="0"/>
                <a:cs typeface="Calibri" panose="020F0502020204030204" pitchFamily="34" charset="0"/>
              </a:rPr>
              <a:t>Set up working groups to coordinate activity within the council.</a:t>
            </a:r>
          </a:p>
          <a:p>
            <a:pPr marL="342900" indent="-342900">
              <a:lnSpc>
                <a:spcPct val="120000"/>
              </a:lnSpc>
              <a:spcBef>
                <a:spcPts val="1200"/>
              </a:spcBef>
              <a:buFont typeface="+mj-lt"/>
              <a:buAutoNum type="arabicPeriod"/>
            </a:pPr>
            <a:r>
              <a:rPr lang="en-US" sz="2400" kern="1200" dirty="0">
                <a:latin typeface="Calibri" panose="020F0502020204030204" pitchFamily="34" charset="0"/>
                <a:cs typeface="Calibri" panose="020F0502020204030204" pitchFamily="34" charset="0"/>
              </a:rPr>
              <a:t>Set targets for sustainable food within a food strategy.</a:t>
            </a:r>
          </a:p>
          <a:p>
            <a:pPr marL="342900" indent="-342900">
              <a:lnSpc>
                <a:spcPct val="120000"/>
              </a:lnSpc>
              <a:spcBef>
                <a:spcPts val="1200"/>
              </a:spcBef>
              <a:buFont typeface="+mj-lt"/>
              <a:buAutoNum type="arabicPeriod"/>
            </a:pPr>
            <a:r>
              <a:rPr lang="en-US" sz="2400" kern="1200" dirty="0">
                <a:latin typeface="Calibri" panose="020F0502020204030204" pitchFamily="34" charset="0"/>
                <a:cs typeface="Calibri" panose="020F0502020204030204" pitchFamily="34" charset="0"/>
              </a:rPr>
              <a:t>Sustainably coordinate your in-house catering team.</a:t>
            </a:r>
          </a:p>
        </p:txBody>
      </p:sp>
      <p:sp>
        <p:nvSpPr>
          <p:cNvPr id="4" name="Subtitle 1">
            <a:extLst>
              <a:ext uri="{FF2B5EF4-FFF2-40B4-BE49-F238E27FC236}">
                <a16:creationId xmlns:a16="http://schemas.microsoft.com/office/drawing/2014/main" id="{DCE158A9-7998-8858-BDCC-4EBD1CEC2CEC}"/>
              </a:ext>
            </a:extLst>
          </p:cNvPr>
          <p:cNvSpPr txBox="1">
            <a:spLocks/>
          </p:cNvSpPr>
          <p:nvPr/>
        </p:nvSpPr>
        <p:spPr>
          <a:xfrm>
            <a:off x="3393455" y="432628"/>
            <a:ext cx="6167989" cy="903910"/>
          </a:xfrm>
          <a:prstGeom prst="rect">
            <a:avLst/>
          </a:prstGeom>
        </p:spPr>
        <p:txBody>
          <a:bodyPr vert="horz" wrap="square"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Poppins" panose="00000500000000000000" pitchFamily="2" charset="0"/>
                <a:ea typeface="+mj-ea"/>
                <a:cs typeface="+mj-cs"/>
              </a:defRPr>
            </a:lvl1pPr>
          </a:lstStyle>
          <a:p>
            <a:pPr>
              <a:spcAft>
                <a:spcPts val="600"/>
              </a:spcAft>
            </a:pPr>
            <a:r>
              <a:rPr lang="en-GB" sz="5400" dirty="0">
                <a:latin typeface="Calibri" panose="020F0502020204030204" pitchFamily="34" charset="0"/>
                <a:cs typeface="Calibri" panose="020F0502020204030204" pitchFamily="34" charset="0"/>
              </a:rPr>
              <a:t>Top Tips for Councils</a:t>
            </a:r>
          </a:p>
        </p:txBody>
      </p:sp>
      <p:pic>
        <p:nvPicPr>
          <p:cNvPr id="5" name="Picture 2" descr="Welcome to our great city | Newcastle City Council">
            <a:extLst>
              <a:ext uri="{FF2B5EF4-FFF2-40B4-BE49-F238E27FC236}">
                <a16:creationId xmlns:a16="http://schemas.microsoft.com/office/drawing/2014/main" id="{0C67D5FF-6860-E25E-69FB-5EDD25049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852" y="1898374"/>
            <a:ext cx="5135875" cy="288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65806"/>
      </p:ext>
    </p:extLst>
  </p:cSld>
  <p:clrMapOvr>
    <a:masterClrMapping/>
  </p:clrMapOvr>
</p:sld>
</file>

<file path=ppt/theme/theme1.xml><?xml version="1.0" encoding="utf-8"?>
<a:theme xmlns:a="http://schemas.openxmlformats.org/drawingml/2006/main" name="1_Office Theme">
  <a:themeElements>
    <a:clrScheme name="Newcastle City Council">
      <a:dk1>
        <a:srgbClr val="3B3B46"/>
      </a:dk1>
      <a:lt1>
        <a:srgbClr val="EEEEEE"/>
      </a:lt1>
      <a:dk2>
        <a:srgbClr val="000000"/>
      </a:dk2>
      <a:lt2>
        <a:srgbClr val="EEEEEE"/>
      </a:lt2>
      <a:accent1>
        <a:srgbClr val="CE0F69"/>
      </a:accent1>
      <a:accent2>
        <a:srgbClr val="FCC600"/>
      </a:accent2>
      <a:accent3>
        <a:srgbClr val="009CA6"/>
      </a:accent3>
      <a:accent4>
        <a:srgbClr val="2E3E80"/>
      </a:accent4>
      <a:accent5>
        <a:srgbClr val="00C1D4"/>
      </a:accent5>
      <a:accent6>
        <a:srgbClr val="22326E"/>
      </a:accent6>
      <a:hlink>
        <a:srgbClr val="CE0F69"/>
      </a:hlink>
      <a:folHlink>
        <a:srgbClr val="890C58"/>
      </a:folHlink>
    </a:clrScheme>
    <a:fontScheme name="Poppins">
      <a:majorFont>
        <a:latin typeface="Poppins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FDEB52C-EAE3-424A-8276-83B15F8D3036}" vid="{6B4441D9-BC50-45B6-89E1-439B4538C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1A61F4D364994BB57BAA57CF5A8669" ma:contentTypeVersion="16" ma:contentTypeDescription="Create a new document." ma:contentTypeScope="" ma:versionID="6f3be7f685f31ce729f734c32d69fec9">
  <xsd:schema xmlns:xsd="http://www.w3.org/2001/XMLSchema" xmlns:xs="http://www.w3.org/2001/XMLSchema" xmlns:p="http://schemas.microsoft.com/office/2006/metadata/properties" xmlns:ns2="01831b1f-0b1d-4fe6-a71d-47585d8b0c56" xmlns:ns3="8965ead9-9b83-4abb-abb6-bd6a23c82347" targetNamespace="http://schemas.microsoft.com/office/2006/metadata/properties" ma:root="true" ma:fieldsID="951218dd1bcdac6fb432bdf9055e67b2" ns2:_="" ns3:_="">
    <xsd:import namespace="01831b1f-0b1d-4fe6-a71d-47585d8b0c56"/>
    <xsd:import namespace="8965ead9-9b83-4abb-abb6-bd6a23c823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31b1f-0b1d-4fe6-a71d-47585d8b0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3da009a-0063-440f-8cb9-bbec2be1f0b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5ead9-9b83-4abb-abb6-bd6a23c8234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09778-7BFB-4602-9391-73EA3A701083}"/>
</file>

<file path=customXml/itemProps2.xml><?xml version="1.0" encoding="utf-8"?>
<ds:datastoreItem xmlns:ds="http://schemas.openxmlformats.org/officeDocument/2006/customXml" ds:itemID="{A56A73A7-254E-477A-8076-A714659BB138}"/>
</file>

<file path=docProps/app.xml><?xml version="1.0" encoding="utf-8"?>
<Properties xmlns="http://schemas.openxmlformats.org/officeDocument/2006/extended-properties" xmlns:vt="http://schemas.openxmlformats.org/officeDocument/2006/docPropsVTypes">
  <TotalTime>424</TotalTime>
  <Words>765</Words>
  <Application>Microsoft Office PowerPoint</Application>
  <PresentationFormat>Widescreen</PresentationFormat>
  <Paragraphs>71</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Poppins</vt:lpstr>
      <vt:lpstr>Poppins Bold</vt:lpstr>
      <vt:lpstr>1_Office Theme</vt:lpstr>
      <vt:lpstr>Newcastle City Council  Sustainable Food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Newcastle City Council  Sustainable Food</dc:title>
  <dc:creator>Somerville, Rachel</dc:creator>
  <cp:lastModifiedBy>Somerville, Rachel</cp:lastModifiedBy>
  <cp:revision>8</cp:revision>
  <dcterms:created xsi:type="dcterms:W3CDTF">2023-11-21T13:13:31Z</dcterms:created>
  <dcterms:modified xsi:type="dcterms:W3CDTF">2023-12-04T12:13:56Z</dcterms:modified>
</cp:coreProperties>
</file>