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9" r:id="rId3"/>
    <p:sldId id="266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6A22-4A17-4496-A380-94B51D85FAA7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57C-2238-4D12-9F6E-89F795C526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3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22691-3BFC-4EF4-B40D-D053F534F0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9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summarises the main points of the report to CEAC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E57C-2238-4D12-9F6E-89F795C526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5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summarises the main points of the report to CEAC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E57C-2238-4D12-9F6E-89F795C526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0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Mission 1 and 5 objectives led by LCC Public Health and </a:t>
            </a:r>
            <a:r>
              <a:rPr lang="en-GB" dirty="0" err="1"/>
              <a:t>FoodWise</a:t>
            </a:r>
            <a:r>
              <a:rPr lang="en-GB" dirty="0"/>
              <a:t> Leeds – Appendix A of the report details the action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E57C-2238-4D12-9F6E-89F795C526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9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Mission 2 and 5 objectives led by LCC Financial Inclusion and </a:t>
            </a:r>
            <a:r>
              <a:rPr lang="en-GB" dirty="0" err="1"/>
              <a:t>FoodWise</a:t>
            </a:r>
            <a:r>
              <a:rPr lang="en-GB" dirty="0"/>
              <a:t> Leeds – Appendix B of the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E57C-2238-4D12-9F6E-89F795C526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3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Mission 3 and 5 objectives led by Climate Energy &amp; Green Spaces – Appendix C of the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E57C-2238-4D12-9F6E-89F795C526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1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E57C-2238-4D12-9F6E-89F795C526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6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 questions if possible, written reply if not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E57C-2238-4D12-9F6E-89F795C526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91" y="2358574"/>
            <a:ext cx="10363200" cy="6531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791" y="3023811"/>
            <a:ext cx="8534400" cy="117323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1354"/>
            <a:ext cx="10972800" cy="32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ds.gov.uk/plans-and-strategies/leeds-food-strateg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722" y="569627"/>
            <a:ext cx="10363200" cy="933710"/>
          </a:xfrm>
        </p:spPr>
        <p:txBody>
          <a:bodyPr/>
          <a:lstStyle/>
          <a:p>
            <a:r>
              <a:rPr lang="en-GB" dirty="0"/>
              <a:t>Every </a:t>
            </a:r>
            <a:r>
              <a:rPr lang="en-GB"/>
              <a:t>Mouthful Counts </a:t>
            </a:r>
            <a:r>
              <a:rPr lang="en-GB" dirty="0"/>
              <a:t>– Leeds Food Strategy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722" y="2072640"/>
            <a:ext cx="8534400" cy="2448902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December 2023</a:t>
            </a:r>
          </a:p>
          <a:p>
            <a:pPr algn="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Andrew.White@Leeds.gov.uk</a:t>
            </a:r>
          </a:p>
        </p:txBody>
      </p:sp>
    </p:spTree>
    <p:extLst>
      <p:ext uri="{BB962C8B-B14F-4D97-AF65-F5344CB8AC3E}">
        <p14:creationId xmlns:p14="http://schemas.microsoft.com/office/powerpoint/2010/main" val="422728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Leeds Food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3"/>
            <a:ext cx="8534400" cy="28476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Mission 1 – Health &amp; Wellbeing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Mission 2 – Food Security &amp; Economy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Mission 3 – Sustainability &amp; Resilience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Next steps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335A6-1061-6D10-B3E9-01C9296B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385" y="481649"/>
            <a:ext cx="3059712" cy="1995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A65A0-DE8A-973D-EBEA-7F7078C2E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041" y="2938143"/>
            <a:ext cx="3029056" cy="17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3"/>
            <a:ext cx="5809774" cy="2847600"/>
          </a:xfrm>
        </p:spPr>
        <p:txBody>
          <a:bodyPr>
            <a:normAutofit fontScale="70000" lnSpcReduction="20000"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2006-2010: Food Strategy in place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Sep 2014: Feed Leeds deputation to LCC recommending a food strategy for the city – Director of Public health tasked with building the partnership 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2017: Leeds Food Partnership established (LCC, Feed Leeds, University of Leeds)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Oct 2022: LCC Executive Board approved plans to consult on draft Leeds Food Strategy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Oct-Dec 2022: Consultation on draft Leeds Food Strategy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Mar 2023: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LCC Executive Board approves Leeds Food Strategy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Jul 2023: Leeds Food Strategy launched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https://www.leeds.gov.uk/plans-and-strategies/leeds-food-strategy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aim is for it to run to 2030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6DAD1-7165-26D2-02B1-7D4BDA283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900" y="745725"/>
            <a:ext cx="37566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8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2"/>
            <a:ext cx="5973700" cy="3268901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Leeds Food Strategy a partnership of 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FoodWise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Leeds and Leeds City Council (Public Health, Financial Inclusion, Climate, Energy &amp; Green Spaces)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Leeds Food Strategy has three missions, align closely with three council pillars.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Mission 1: Our mission is to improve the health and wellbeing of everyone in our city through eating well. 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Mission 2: Our mission is to ensure we can all access affordable, nutritious food as part of a diverse, inclusive, and vibrant food economy.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Mission 3: Our mission is to ensure the way Leeds produces, consumes, and disposes of food is fit for the future and supports our climate action plan.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AB167-DFCD-8CEB-82B2-60EF52A4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122" y="379495"/>
            <a:ext cx="2226814" cy="1252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AE90FC-A91D-2FD6-3259-267D0AD68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121" y="1728372"/>
            <a:ext cx="2226815" cy="1252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AB122-EB4E-519E-54B3-CACB0637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121" y="3157261"/>
            <a:ext cx="2226815" cy="12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Mission 1: Health and Wellbeing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3"/>
            <a:ext cx="5548333" cy="2847600"/>
          </a:xfrm>
        </p:spPr>
        <p:txBody>
          <a:bodyPr>
            <a:normAutofit fontScale="85000" lnSpcReduction="20000"/>
          </a:bodyPr>
          <a:lstStyle/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1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Ensure people of all ages know how to access, prepare, and eat food that supports health and wellbeing.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2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Champion community food initiatives that support healthier eating.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3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Change our city environment to help make healthier food more available and appealing.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4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Offer targeted support to those of us who are most at risk.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5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Develop a skilled local workforce who advocate for healthier eating.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81476-F64D-AD28-62F4-433C80143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28" y="1882164"/>
            <a:ext cx="3167026" cy="20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Mission 2: Food security and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3"/>
            <a:ext cx="6134259" cy="2847600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1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Tackle factors limiting people’s ability to afford the food they need.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2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Help those in need of support to access affordable and inclusive food initiatives.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3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Continue to build a strong partnership approach across all sectors and with the people of Leeds.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4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Support and unlock opportunities for local food businesses and workers.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5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Promote Leeds as a vibrant food city—celebrating our independent food, drink, events, and culture.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2D53D-BE80-6144-43C0-D2524DDD8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132" y="1596063"/>
            <a:ext cx="2512465" cy="18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1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Mission 3: Sustainability and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3"/>
            <a:ext cx="6134259" cy="2847600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1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Tackle waste by reducing, redistributing, and utilising surplus food.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2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Raise awareness of how we can eat nutritious foods that are good for the planet.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3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Encourage and embrace new ways of producing, selling and serving food within local communities.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4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Support local farmers to transition to resilient and profitable agriculture which improves the environment.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Objective 5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Champion environmentally sustainable and resilient food buying.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8CBDC-8600-3F8E-F53A-A8350621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40" y="1846555"/>
            <a:ext cx="2447309" cy="17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3"/>
            <a:ext cx="6462597" cy="2847600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Leeds Food Strategy has 42 action points supporting the 3 missions and 15 objectives</a:t>
            </a:r>
          </a:p>
          <a:p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FoodWise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Leeds – quarterly meetings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LFS Steering group – twice annually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LCC internal group – three times a year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Report on progress to LCC Executive Board spring 2024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6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E56C-32DC-7E30-CC0E-38D893756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91" y="481648"/>
            <a:ext cx="10363200" cy="65314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9956F-3C3A-3CA8-B927-5A2E0CAE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791" y="1596063"/>
            <a:ext cx="6134259" cy="2847600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12994"/>
      </p:ext>
    </p:extLst>
  </p:cSld>
  <p:clrMapOvr>
    <a:masterClrMapping/>
  </p:clrMapOvr>
</p:sld>
</file>

<file path=ppt/theme/theme1.xml><?xml version="1.0" encoding="utf-8"?>
<a:theme xmlns:a="http://schemas.openxmlformats.org/drawingml/2006/main" name="LCCcorptheme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corptheme" id="{00B1A147-38C3-4E7F-9B64-BD2DAF657AB2}" vid="{C3B8494C-4124-4F1B-960A-4F27C3A7EA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1A61F4D364994BB57BAA57CF5A8669" ma:contentTypeVersion="16" ma:contentTypeDescription="Create a new document." ma:contentTypeScope="" ma:versionID="6f3be7f685f31ce729f734c32d69fec9">
  <xsd:schema xmlns:xsd="http://www.w3.org/2001/XMLSchema" xmlns:xs="http://www.w3.org/2001/XMLSchema" xmlns:p="http://schemas.microsoft.com/office/2006/metadata/properties" xmlns:ns2="01831b1f-0b1d-4fe6-a71d-47585d8b0c56" xmlns:ns3="8965ead9-9b83-4abb-abb6-bd6a23c82347" targetNamespace="http://schemas.microsoft.com/office/2006/metadata/properties" ma:root="true" ma:fieldsID="951218dd1bcdac6fb432bdf9055e67b2" ns2:_="" ns3:_="">
    <xsd:import namespace="01831b1f-0b1d-4fe6-a71d-47585d8b0c56"/>
    <xsd:import namespace="8965ead9-9b83-4abb-abb6-bd6a23c82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31b1f-0b1d-4fe6-a71d-47585d8b0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3da009a-0063-440f-8cb9-bbec2be1f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5ead9-9b83-4abb-abb6-bd6a23c823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831b1f-0b1d-4fe6-a71d-47585d8b0c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063F53-B278-4354-B770-6785CA1BE737}"/>
</file>

<file path=customXml/itemProps2.xml><?xml version="1.0" encoding="utf-8"?>
<ds:datastoreItem xmlns:ds="http://schemas.openxmlformats.org/officeDocument/2006/customXml" ds:itemID="{E7357990-E1A0-4ACD-9B7E-CE1462C80DBB}"/>
</file>

<file path=customXml/itemProps3.xml><?xml version="1.0" encoding="utf-8"?>
<ds:datastoreItem xmlns:ds="http://schemas.openxmlformats.org/officeDocument/2006/customXml" ds:itemID="{09389818-08FB-4D91-BF69-062AA0187717}"/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684</Words>
  <Application>Microsoft Office PowerPoint</Application>
  <PresentationFormat>Widescreen</PresentationFormat>
  <Paragraphs>101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LCCcorptheme</vt:lpstr>
      <vt:lpstr>Every Mouthful Counts – Leeds Food Strategy </vt:lpstr>
      <vt:lpstr>Leeds Food Strategy</vt:lpstr>
      <vt:lpstr>Background</vt:lpstr>
      <vt:lpstr>Background</vt:lpstr>
      <vt:lpstr>Mission 1: Health and Wellbeing</vt:lpstr>
      <vt:lpstr>Mission 2: Food security and economy</vt:lpstr>
      <vt:lpstr>Mission 3: Sustainability and resilience</vt:lpstr>
      <vt:lpstr>Next steps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Emergency Advisory Committee – Finance update</dc:title>
  <dc:creator>White, Andrew</dc:creator>
  <cp:lastModifiedBy>White, Andrew</cp:lastModifiedBy>
  <cp:revision>14</cp:revision>
  <cp:lastPrinted>2023-07-25T09:04:31Z</cp:lastPrinted>
  <dcterms:created xsi:type="dcterms:W3CDTF">2023-06-16T12:14:17Z</dcterms:created>
  <dcterms:modified xsi:type="dcterms:W3CDTF">2023-12-04T12:22:26Z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0x010100721A61F4D364994BB57BAA57CF5A8669</vt:lpwstr>
  </property>
</Properties>
</file>